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61" r:id="rId5"/>
    <p:sldId id="262" r:id="rId6"/>
    <p:sldId id="259" r:id="rId7"/>
    <p:sldId id="260" r:id="rId8"/>
    <p:sldId id="263" r:id="rId9"/>
    <p:sldId id="264" r:id="rId10"/>
    <p:sldId id="265" r:id="rId11"/>
  </p:sldIdLst>
  <p:sldSz cx="12192000" cy="6858000"/>
  <p:notesSz cx="6858000" cy="9144000"/>
  <p:defaultText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8FB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1" d="100"/>
          <a:sy n="81" d="100"/>
        </p:scale>
        <p:origin x="725"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и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888BF70-6C9C-40C8-B164-B1151E858E82}"/>
              </a:ext>
            </a:extLst>
          </p:cNvPr>
          <p:cNvSpPr>
            <a:spLocks noGrp="1"/>
          </p:cNvSpPr>
          <p:nvPr>
            <p:ph type="ctrTitle"/>
          </p:nvPr>
        </p:nvSpPr>
        <p:spPr>
          <a:xfrm>
            <a:off x="1524000" y="1122363"/>
            <a:ext cx="9144000" cy="2387600"/>
          </a:xfrm>
        </p:spPr>
        <p:txBody>
          <a:bodyPr anchor="b"/>
          <a:lstStyle>
            <a:lvl1pPr algn="ctr">
              <a:defRPr sz="6000"/>
            </a:lvl1pPr>
          </a:lstStyle>
          <a:p>
            <a:r>
              <a:rPr lang="uk-UA"/>
              <a:t>Клацніть, щоб редагувати стиль зразка заголовка</a:t>
            </a:r>
          </a:p>
        </p:txBody>
      </p:sp>
      <p:sp>
        <p:nvSpPr>
          <p:cNvPr id="3" name="Підзаголовок 2">
            <a:extLst>
              <a:ext uri="{FF2B5EF4-FFF2-40B4-BE49-F238E27FC236}">
                <a16:creationId xmlns:a16="http://schemas.microsoft.com/office/drawing/2014/main" id="{72E1FB4A-98F5-4087-B7B2-A2731F6AA48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uk-UA"/>
              <a:t>Клацніть, щоб редагувати стиль зразка підзаголовка</a:t>
            </a:r>
          </a:p>
        </p:txBody>
      </p:sp>
      <p:sp>
        <p:nvSpPr>
          <p:cNvPr id="4" name="Місце для дати 3">
            <a:extLst>
              <a:ext uri="{FF2B5EF4-FFF2-40B4-BE49-F238E27FC236}">
                <a16:creationId xmlns:a16="http://schemas.microsoft.com/office/drawing/2014/main" id="{7DA19F36-4C00-4923-B118-03319FA6E049}"/>
              </a:ext>
            </a:extLst>
          </p:cNvPr>
          <p:cNvSpPr>
            <a:spLocks noGrp="1"/>
          </p:cNvSpPr>
          <p:nvPr>
            <p:ph type="dt" sz="half" idx="10"/>
          </p:nvPr>
        </p:nvSpPr>
        <p:spPr/>
        <p:txBody>
          <a:bodyPr/>
          <a:lstStyle/>
          <a:p>
            <a:fld id="{A863A581-935E-4C62-AABA-224C9544CC23}" type="datetimeFigureOut">
              <a:rPr lang="uk-UA" smtClean="0"/>
              <a:t>19.10.2023</a:t>
            </a:fld>
            <a:endParaRPr lang="uk-UA"/>
          </a:p>
        </p:txBody>
      </p:sp>
      <p:sp>
        <p:nvSpPr>
          <p:cNvPr id="5" name="Місце для нижнього колонтитула 4">
            <a:extLst>
              <a:ext uri="{FF2B5EF4-FFF2-40B4-BE49-F238E27FC236}">
                <a16:creationId xmlns:a16="http://schemas.microsoft.com/office/drawing/2014/main" id="{013317EF-3A8E-468D-9A64-3A1672B40F38}"/>
              </a:ext>
            </a:extLst>
          </p:cNvPr>
          <p:cNvSpPr>
            <a:spLocks noGrp="1"/>
          </p:cNvSpPr>
          <p:nvPr>
            <p:ph type="ftr" sz="quarter" idx="11"/>
          </p:nvPr>
        </p:nvSpPr>
        <p:spPr/>
        <p:txBody>
          <a:bodyPr/>
          <a:lstStyle/>
          <a:p>
            <a:endParaRPr lang="uk-UA"/>
          </a:p>
        </p:txBody>
      </p:sp>
      <p:sp>
        <p:nvSpPr>
          <p:cNvPr id="6" name="Місце для номера слайда 5">
            <a:extLst>
              <a:ext uri="{FF2B5EF4-FFF2-40B4-BE49-F238E27FC236}">
                <a16:creationId xmlns:a16="http://schemas.microsoft.com/office/drawing/2014/main" id="{09F2DC13-ADFC-4740-B3CC-5164C7375354}"/>
              </a:ext>
            </a:extLst>
          </p:cNvPr>
          <p:cNvSpPr>
            <a:spLocks noGrp="1"/>
          </p:cNvSpPr>
          <p:nvPr>
            <p:ph type="sldNum" sz="quarter" idx="12"/>
          </p:nvPr>
        </p:nvSpPr>
        <p:spPr/>
        <p:txBody>
          <a:bodyPr/>
          <a:lstStyle/>
          <a:p>
            <a:fld id="{464BBB9C-4D03-41FD-ACF3-22CFA210CE0B}" type="slidenum">
              <a:rPr lang="uk-UA" smtClean="0"/>
              <a:t>‹№›</a:t>
            </a:fld>
            <a:endParaRPr lang="uk-UA"/>
          </a:p>
        </p:txBody>
      </p:sp>
    </p:spTree>
    <p:extLst>
      <p:ext uri="{BB962C8B-B14F-4D97-AF65-F5344CB8AC3E}">
        <p14:creationId xmlns:p14="http://schemas.microsoft.com/office/powerpoint/2010/main" val="143695359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і вертикальни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61F52FB-7EBD-4DE8-972A-C2EA8FF3BCE0}"/>
              </a:ext>
            </a:extLst>
          </p:cNvPr>
          <p:cNvSpPr>
            <a:spLocks noGrp="1"/>
          </p:cNvSpPr>
          <p:nvPr>
            <p:ph type="title"/>
          </p:nvPr>
        </p:nvSpPr>
        <p:spPr/>
        <p:txBody>
          <a:bodyPr/>
          <a:lstStyle/>
          <a:p>
            <a:r>
              <a:rPr lang="uk-UA"/>
              <a:t>Клацніть, щоб редагувати стиль зразка заголовка</a:t>
            </a:r>
          </a:p>
        </p:txBody>
      </p:sp>
      <p:sp>
        <p:nvSpPr>
          <p:cNvPr id="3" name="Місце для вертикального тексту 2">
            <a:extLst>
              <a:ext uri="{FF2B5EF4-FFF2-40B4-BE49-F238E27FC236}">
                <a16:creationId xmlns:a16="http://schemas.microsoft.com/office/drawing/2014/main" id="{712C7BC6-20C8-41FD-87EF-650B32224005}"/>
              </a:ext>
            </a:extLst>
          </p:cNvPr>
          <p:cNvSpPr>
            <a:spLocks noGrp="1"/>
          </p:cNvSpPr>
          <p:nvPr>
            <p:ph type="body" orient="vert" idx="1"/>
          </p:nvPr>
        </p:nvSpPr>
        <p:spPr/>
        <p:txBody>
          <a:bodyPr vert="eaVert"/>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4" name="Місце для дати 3">
            <a:extLst>
              <a:ext uri="{FF2B5EF4-FFF2-40B4-BE49-F238E27FC236}">
                <a16:creationId xmlns:a16="http://schemas.microsoft.com/office/drawing/2014/main" id="{3833B3E6-2328-42DE-8975-21A52014D359}"/>
              </a:ext>
            </a:extLst>
          </p:cNvPr>
          <p:cNvSpPr>
            <a:spLocks noGrp="1"/>
          </p:cNvSpPr>
          <p:nvPr>
            <p:ph type="dt" sz="half" idx="10"/>
          </p:nvPr>
        </p:nvSpPr>
        <p:spPr/>
        <p:txBody>
          <a:bodyPr/>
          <a:lstStyle/>
          <a:p>
            <a:fld id="{A863A581-935E-4C62-AABA-224C9544CC23}" type="datetimeFigureOut">
              <a:rPr lang="uk-UA" smtClean="0"/>
              <a:t>19.10.2023</a:t>
            </a:fld>
            <a:endParaRPr lang="uk-UA"/>
          </a:p>
        </p:txBody>
      </p:sp>
      <p:sp>
        <p:nvSpPr>
          <p:cNvPr id="5" name="Місце для нижнього колонтитула 4">
            <a:extLst>
              <a:ext uri="{FF2B5EF4-FFF2-40B4-BE49-F238E27FC236}">
                <a16:creationId xmlns:a16="http://schemas.microsoft.com/office/drawing/2014/main" id="{DCC3E72B-A292-454A-AB88-D47062742EF6}"/>
              </a:ext>
            </a:extLst>
          </p:cNvPr>
          <p:cNvSpPr>
            <a:spLocks noGrp="1"/>
          </p:cNvSpPr>
          <p:nvPr>
            <p:ph type="ftr" sz="quarter" idx="11"/>
          </p:nvPr>
        </p:nvSpPr>
        <p:spPr/>
        <p:txBody>
          <a:bodyPr/>
          <a:lstStyle/>
          <a:p>
            <a:endParaRPr lang="uk-UA"/>
          </a:p>
        </p:txBody>
      </p:sp>
      <p:sp>
        <p:nvSpPr>
          <p:cNvPr id="6" name="Місце для номера слайда 5">
            <a:extLst>
              <a:ext uri="{FF2B5EF4-FFF2-40B4-BE49-F238E27FC236}">
                <a16:creationId xmlns:a16="http://schemas.microsoft.com/office/drawing/2014/main" id="{ED506F8A-D6A4-43C3-83D9-06D0AD9ADD77}"/>
              </a:ext>
            </a:extLst>
          </p:cNvPr>
          <p:cNvSpPr>
            <a:spLocks noGrp="1"/>
          </p:cNvSpPr>
          <p:nvPr>
            <p:ph type="sldNum" sz="quarter" idx="12"/>
          </p:nvPr>
        </p:nvSpPr>
        <p:spPr/>
        <p:txBody>
          <a:bodyPr/>
          <a:lstStyle/>
          <a:p>
            <a:fld id="{464BBB9C-4D03-41FD-ACF3-22CFA210CE0B}" type="slidenum">
              <a:rPr lang="uk-UA" smtClean="0"/>
              <a:t>‹№›</a:t>
            </a:fld>
            <a:endParaRPr lang="uk-UA"/>
          </a:p>
        </p:txBody>
      </p:sp>
    </p:spTree>
    <p:extLst>
      <p:ext uri="{BB962C8B-B14F-4D97-AF65-F5344CB8AC3E}">
        <p14:creationId xmlns:p14="http://schemas.microsoft.com/office/powerpoint/2010/main" val="103552623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ий заголовок і текст">
    <p:spTree>
      <p:nvGrpSpPr>
        <p:cNvPr id="1" name=""/>
        <p:cNvGrpSpPr/>
        <p:nvPr/>
      </p:nvGrpSpPr>
      <p:grpSpPr>
        <a:xfrm>
          <a:off x="0" y="0"/>
          <a:ext cx="0" cy="0"/>
          <a:chOff x="0" y="0"/>
          <a:chExt cx="0" cy="0"/>
        </a:xfrm>
      </p:grpSpPr>
      <p:sp>
        <p:nvSpPr>
          <p:cNvPr id="2" name="Вертикальний заголовок 1">
            <a:extLst>
              <a:ext uri="{FF2B5EF4-FFF2-40B4-BE49-F238E27FC236}">
                <a16:creationId xmlns:a16="http://schemas.microsoft.com/office/drawing/2014/main" id="{6864B8B0-8C54-46D3-9E0E-9507BE5DB5BC}"/>
              </a:ext>
            </a:extLst>
          </p:cNvPr>
          <p:cNvSpPr>
            <a:spLocks noGrp="1"/>
          </p:cNvSpPr>
          <p:nvPr>
            <p:ph type="title" orient="vert"/>
          </p:nvPr>
        </p:nvSpPr>
        <p:spPr>
          <a:xfrm>
            <a:off x="8724900" y="365125"/>
            <a:ext cx="2628900" cy="5811838"/>
          </a:xfrm>
        </p:spPr>
        <p:txBody>
          <a:bodyPr vert="eaVert"/>
          <a:lstStyle/>
          <a:p>
            <a:r>
              <a:rPr lang="uk-UA"/>
              <a:t>Клацніть, щоб редагувати стиль зразка заголовка</a:t>
            </a:r>
          </a:p>
        </p:txBody>
      </p:sp>
      <p:sp>
        <p:nvSpPr>
          <p:cNvPr id="3" name="Місце для вертикального тексту 2">
            <a:extLst>
              <a:ext uri="{FF2B5EF4-FFF2-40B4-BE49-F238E27FC236}">
                <a16:creationId xmlns:a16="http://schemas.microsoft.com/office/drawing/2014/main" id="{978B52D7-8BE1-4849-9E49-F53845D1D5D5}"/>
              </a:ext>
            </a:extLst>
          </p:cNvPr>
          <p:cNvSpPr>
            <a:spLocks noGrp="1"/>
          </p:cNvSpPr>
          <p:nvPr>
            <p:ph type="body" orient="vert" idx="1"/>
          </p:nvPr>
        </p:nvSpPr>
        <p:spPr>
          <a:xfrm>
            <a:off x="838200" y="365125"/>
            <a:ext cx="7734300" cy="5811838"/>
          </a:xfrm>
        </p:spPr>
        <p:txBody>
          <a:bodyPr vert="eaVert"/>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4" name="Місце для дати 3">
            <a:extLst>
              <a:ext uri="{FF2B5EF4-FFF2-40B4-BE49-F238E27FC236}">
                <a16:creationId xmlns:a16="http://schemas.microsoft.com/office/drawing/2014/main" id="{E49914DE-947B-40A2-817F-4EF8B39F1A12}"/>
              </a:ext>
            </a:extLst>
          </p:cNvPr>
          <p:cNvSpPr>
            <a:spLocks noGrp="1"/>
          </p:cNvSpPr>
          <p:nvPr>
            <p:ph type="dt" sz="half" idx="10"/>
          </p:nvPr>
        </p:nvSpPr>
        <p:spPr/>
        <p:txBody>
          <a:bodyPr/>
          <a:lstStyle/>
          <a:p>
            <a:fld id="{A863A581-935E-4C62-AABA-224C9544CC23}" type="datetimeFigureOut">
              <a:rPr lang="uk-UA" smtClean="0"/>
              <a:t>19.10.2023</a:t>
            </a:fld>
            <a:endParaRPr lang="uk-UA"/>
          </a:p>
        </p:txBody>
      </p:sp>
      <p:sp>
        <p:nvSpPr>
          <p:cNvPr id="5" name="Місце для нижнього колонтитула 4">
            <a:extLst>
              <a:ext uri="{FF2B5EF4-FFF2-40B4-BE49-F238E27FC236}">
                <a16:creationId xmlns:a16="http://schemas.microsoft.com/office/drawing/2014/main" id="{368FF7B6-1671-40CE-B734-927420A34CB5}"/>
              </a:ext>
            </a:extLst>
          </p:cNvPr>
          <p:cNvSpPr>
            <a:spLocks noGrp="1"/>
          </p:cNvSpPr>
          <p:nvPr>
            <p:ph type="ftr" sz="quarter" idx="11"/>
          </p:nvPr>
        </p:nvSpPr>
        <p:spPr/>
        <p:txBody>
          <a:bodyPr/>
          <a:lstStyle/>
          <a:p>
            <a:endParaRPr lang="uk-UA"/>
          </a:p>
        </p:txBody>
      </p:sp>
      <p:sp>
        <p:nvSpPr>
          <p:cNvPr id="6" name="Місце для номера слайда 5">
            <a:extLst>
              <a:ext uri="{FF2B5EF4-FFF2-40B4-BE49-F238E27FC236}">
                <a16:creationId xmlns:a16="http://schemas.microsoft.com/office/drawing/2014/main" id="{DD5AFF38-963B-44DA-BA37-3C9C9FD7ECAA}"/>
              </a:ext>
            </a:extLst>
          </p:cNvPr>
          <p:cNvSpPr>
            <a:spLocks noGrp="1"/>
          </p:cNvSpPr>
          <p:nvPr>
            <p:ph type="sldNum" sz="quarter" idx="12"/>
          </p:nvPr>
        </p:nvSpPr>
        <p:spPr/>
        <p:txBody>
          <a:bodyPr/>
          <a:lstStyle/>
          <a:p>
            <a:fld id="{464BBB9C-4D03-41FD-ACF3-22CFA210CE0B}" type="slidenum">
              <a:rPr lang="uk-UA" smtClean="0"/>
              <a:t>‹№›</a:t>
            </a:fld>
            <a:endParaRPr lang="uk-UA"/>
          </a:p>
        </p:txBody>
      </p:sp>
    </p:spTree>
    <p:extLst>
      <p:ext uri="{BB962C8B-B14F-4D97-AF65-F5344CB8AC3E}">
        <p14:creationId xmlns:p14="http://schemas.microsoft.com/office/powerpoint/2010/main" val="254055069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Назва та вмі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95DB73F-B01F-43D4-BC78-F9116BA62BF6}"/>
              </a:ext>
            </a:extLst>
          </p:cNvPr>
          <p:cNvSpPr>
            <a:spLocks noGrp="1"/>
          </p:cNvSpPr>
          <p:nvPr>
            <p:ph type="title"/>
          </p:nvPr>
        </p:nvSpPr>
        <p:spPr/>
        <p:txBody>
          <a:bodyPr/>
          <a:lstStyle/>
          <a:p>
            <a:r>
              <a:rPr lang="uk-UA"/>
              <a:t>Клацніть, щоб редагувати стиль зразка заголовка</a:t>
            </a:r>
          </a:p>
        </p:txBody>
      </p:sp>
      <p:sp>
        <p:nvSpPr>
          <p:cNvPr id="3" name="Місце для вмісту 2">
            <a:extLst>
              <a:ext uri="{FF2B5EF4-FFF2-40B4-BE49-F238E27FC236}">
                <a16:creationId xmlns:a16="http://schemas.microsoft.com/office/drawing/2014/main" id="{F7A8EE82-2407-4A05-8445-197E0FB0F7BA}"/>
              </a:ext>
            </a:extLst>
          </p:cNvPr>
          <p:cNvSpPr>
            <a:spLocks noGrp="1"/>
          </p:cNvSpPr>
          <p:nvPr>
            <p:ph idx="1"/>
          </p:nvPr>
        </p:nvSpPr>
        <p:spPr/>
        <p:txBody>
          <a:body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4" name="Місце для дати 3">
            <a:extLst>
              <a:ext uri="{FF2B5EF4-FFF2-40B4-BE49-F238E27FC236}">
                <a16:creationId xmlns:a16="http://schemas.microsoft.com/office/drawing/2014/main" id="{824CDC5D-9188-43E3-BAB9-1BDAC5021469}"/>
              </a:ext>
            </a:extLst>
          </p:cNvPr>
          <p:cNvSpPr>
            <a:spLocks noGrp="1"/>
          </p:cNvSpPr>
          <p:nvPr>
            <p:ph type="dt" sz="half" idx="10"/>
          </p:nvPr>
        </p:nvSpPr>
        <p:spPr/>
        <p:txBody>
          <a:bodyPr/>
          <a:lstStyle/>
          <a:p>
            <a:fld id="{A863A581-935E-4C62-AABA-224C9544CC23}" type="datetimeFigureOut">
              <a:rPr lang="uk-UA" smtClean="0"/>
              <a:t>19.10.2023</a:t>
            </a:fld>
            <a:endParaRPr lang="uk-UA"/>
          </a:p>
        </p:txBody>
      </p:sp>
      <p:sp>
        <p:nvSpPr>
          <p:cNvPr id="5" name="Місце для нижнього колонтитула 4">
            <a:extLst>
              <a:ext uri="{FF2B5EF4-FFF2-40B4-BE49-F238E27FC236}">
                <a16:creationId xmlns:a16="http://schemas.microsoft.com/office/drawing/2014/main" id="{B43F7FA8-17A5-4811-81C3-74E3E8CF4C86}"/>
              </a:ext>
            </a:extLst>
          </p:cNvPr>
          <p:cNvSpPr>
            <a:spLocks noGrp="1"/>
          </p:cNvSpPr>
          <p:nvPr>
            <p:ph type="ftr" sz="quarter" idx="11"/>
          </p:nvPr>
        </p:nvSpPr>
        <p:spPr/>
        <p:txBody>
          <a:bodyPr/>
          <a:lstStyle/>
          <a:p>
            <a:endParaRPr lang="uk-UA"/>
          </a:p>
        </p:txBody>
      </p:sp>
      <p:sp>
        <p:nvSpPr>
          <p:cNvPr id="6" name="Місце для номера слайда 5">
            <a:extLst>
              <a:ext uri="{FF2B5EF4-FFF2-40B4-BE49-F238E27FC236}">
                <a16:creationId xmlns:a16="http://schemas.microsoft.com/office/drawing/2014/main" id="{A5B7EED2-A1B4-45BD-B39C-3773AA46EA23}"/>
              </a:ext>
            </a:extLst>
          </p:cNvPr>
          <p:cNvSpPr>
            <a:spLocks noGrp="1"/>
          </p:cNvSpPr>
          <p:nvPr>
            <p:ph type="sldNum" sz="quarter" idx="12"/>
          </p:nvPr>
        </p:nvSpPr>
        <p:spPr/>
        <p:txBody>
          <a:bodyPr/>
          <a:lstStyle/>
          <a:p>
            <a:fld id="{464BBB9C-4D03-41FD-ACF3-22CFA210CE0B}" type="slidenum">
              <a:rPr lang="uk-UA" smtClean="0"/>
              <a:t>‹№›</a:t>
            </a:fld>
            <a:endParaRPr lang="uk-UA"/>
          </a:p>
        </p:txBody>
      </p:sp>
    </p:spTree>
    <p:extLst>
      <p:ext uri="{BB962C8B-B14F-4D97-AF65-F5344CB8AC3E}">
        <p14:creationId xmlns:p14="http://schemas.microsoft.com/office/powerpoint/2010/main" val="172371925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Назва розділу">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C6BBEA8-B731-4BCF-8F6A-CCC3B7AF4D74}"/>
              </a:ext>
            </a:extLst>
          </p:cNvPr>
          <p:cNvSpPr>
            <a:spLocks noGrp="1"/>
          </p:cNvSpPr>
          <p:nvPr>
            <p:ph type="title"/>
          </p:nvPr>
        </p:nvSpPr>
        <p:spPr>
          <a:xfrm>
            <a:off x="831850" y="1709738"/>
            <a:ext cx="10515600" cy="2852737"/>
          </a:xfrm>
        </p:spPr>
        <p:txBody>
          <a:bodyPr anchor="b"/>
          <a:lstStyle>
            <a:lvl1pPr>
              <a:defRPr sz="6000"/>
            </a:lvl1pPr>
          </a:lstStyle>
          <a:p>
            <a:r>
              <a:rPr lang="uk-UA"/>
              <a:t>Клацніть, щоб редагувати стиль зразка заголовка</a:t>
            </a:r>
          </a:p>
        </p:txBody>
      </p:sp>
      <p:sp>
        <p:nvSpPr>
          <p:cNvPr id="3" name="Місце для тексту 2">
            <a:extLst>
              <a:ext uri="{FF2B5EF4-FFF2-40B4-BE49-F238E27FC236}">
                <a16:creationId xmlns:a16="http://schemas.microsoft.com/office/drawing/2014/main" id="{0D550BCA-8C84-4427-8CC8-9658DBFBB8C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uk-UA"/>
              <a:t>Клацніть, щоб відредагувати стилі зразків тексту</a:t>
            </a:r>
          </a:p>
        </p:txBody>
      </p:sp>
      <p:sp>
        <p:nvSpPr>
          <p:cNvPr id="4" name="Місце для дати 3">
            <a:extLst>
              <a:ext uri="{FF2B5EF4-FFF2-40B4-BE49-F238E27FC236}">
                <a16:creationId xmlns:a16="http://schemas.microsoft.com/office/drawing/2014/main" id="{1131E785-B76A-4A17-A71A-30793134E8F8}"/>
              </a:ext>
            </a:extLst>
          </p:cNvPr>
          <p:cNvSpPr>
            <a:spLocks noGrp="1"/>
          </p:cNvSpPr>
          <p:nvPr>
            <p:ph type="dt" sz="half" idx="10"/>
          </p:nvPr>
        </p:nvSpPr>
        <p:spPr/>
        <p:txBody>
          <a:bodyPr/>
          <a:lstStyle/>
          <a:p>
            <a:fld id="{A863A581-935E-4C62-AABA-224C9544CC23}" type="datetimeFigureOut">
              <a:rPr lang="uk-UA" smtClean="0"/>
              <a:t>19.10.2023</a:t>
            </a:fld>
            <a:endParaRPr lang="uk-UA"/>
          </a:p>
        </p:txBody>
      </p:sp>
      <p:sp>
        <p:nvSpPr>
          <p:cNvPr id="5" name="Місце для нижнього колонтитула 4">
            <a:extLst>
              <a:ext uri="{FF2B5EF4-FFF2-40B4-BE49-F238E27FC236}">
                <a16:creationId xmlns:a16="http://schemas.microsoft.com/office/drawing/2014/main" id="{4931620A-96F7-4074-A1F8-326F42FF5465}"/>
              </a:ext>
            </a:extLst>
          </p:cNvPr>
          <p:cNvSpPr>
            <a:spLocks noGrp="1"/>
          </p:cNvSpPr>
          <p:nvPr>
            <p:ph type="ftr" sz="quarter" idx="11"/>
          </p:nvPr>
        </p:nvSpPr>
        <p:spPr/>
        <p:txBody>
          <a:bodyPr/>
          <a:lstStyle/>
          <a:p>
            <a:endParaRPr lang="uk-UA"/>
          </a:p>
        </p:txBody>
      </p:sp>
      <p:sp>
        <p:nvSpPr>
          <p:cNvPr id="6" name="Місце для номера слайда 5">
            <a:extLst>
              <a:ext uri="{FF2B5EF4-FFF2-40B4-BE49-F238E27FC236}">
                <a16:creationId xmlns:a16="http://schemas.microsoft.com/office/drawing/2014/main" id="{6F6E8A9B-EF0C-4C03-B354-C1D3CBCDF121}"/>
              </a:ext>
            </a:extLst>
          </p:cNvPr>
          <p:cNvSpPr>
            <a:spLocks noGrp="1"/>
          </p:cNvSpPr>
          <p:nvPr>
            <p:ph type="sldNum" sz="quarter" idx="12"/>
          </p:nvPr>
        </p:nvSpPr>
        <p:spPr/>
        <p:txBody>
          <a:bodyPr/>
          <a:lstStyle/>
          <a:p>
            <a:fld id="{464BBB9C-4D03-41FD-ACF3-22CFA210CE0B}" type="slidenum">
              <a:rPr lang="uk-UA" smtClean="0"/>
              <a:t>‹№›</a:t>
            </a:fld>
            <a:endParaRPr lang="uk-UA"/>
          </a:p>
        </p:txBody>
      </p:sp>
    </p:spTree>
    <p:extLst>
      <p:ext uri="{BB962C8B-B14F-4D97-AF65-F5344CB8AC3E}">
        <p14:creationId xmlns:p14="http://schemas.microsoft.com/office/powerpoint/2010/main" val="218612265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єкти">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5637915-7CFB-4ACD-A59F-FD2062B1510A}"/>
              </a:ext>
            </a:extLst>
          </p:cNvPr>
          <p:cNvSpPr>
            <a:spLocks noGrp="1"/>
          </p:cNvSpPr>
          <p:nvPr>
            <p:ph type="title"/>
          </p:nvPr>
        </p:nvSpPr>
        <p:spPr/>
        <p:txBody>
          <a:bodyPr/>
          <a:lstStyle/>
          <a:p>
            <a:r>
              <a:rPr lang="uk-UA"/>
              <a:t>Клацніть, щоб редагувати стиль зразка заголовка</a:t>
            </a:r>
          </a:p>
        </p:txBody>
      </p:sp>
      <p:sp>
        <p:nvSpPr>
          <p:cNvPr id="3" name="Місце для вмісту 2">
            <a:extLst>
              <a:ext uri="{FF2B5EF4-FFF2-40B4-BE49-F238E27FC236}">
                <a16:creationId xmlns:a16="http://schemas.microsoft.com/office/drawing/2014/main" id="{1DE22C57-F7A9-47D6-BCF6-6BE88E484763}"/>
              </a:ext>
            </a:extLst>
          </p:cNvPr>
          <p:cNvSpPr>
            <a:spLocks noGrp="1"/>
          </p:cNvSpPr>
          <p:nvPr>
            <p:ph sz="half" idx="1"/>
          </p:nvPr>
        </p:nvSpPr>
        <p:spPr>
          <a:xfrm>
            <a:off x="838200" y="1825625"/>
            <a:ext cx="5181600" cy="4351338"/>
          </a:xfrm>
        </p:spPr>
        <p:txBody>
          <a:body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4" name="Місце для вмісту 3">
            <a:extLst>
              <a:ext uri="{FF2B5EF4-FFF2-40B4-BE49-F238E27FC236}">
                <a16:creationId xmlns:a16="http://schemas.microsoft.com/office/drawing/2014/main" id="{C84BABC7-E531-4345-97B5-E6F2F55E825E}"/>
              </a:ext>
            </a:extLst>
          </p:cNvPr>
          <p:cNvSpPr>
            <a:spLocks noGrp="1"/>
          </p:cNvSpPr>
          <p:nvPr>
            <p:ph sz="half" idx="2"/>
          </p:nvPr>
        </p:nvSpPr>
        <p:spPr>
          <a:xfrm>
            <a:off x="6172200" y="1825625"/>
            <a:ext cx="5181600" cy="4351338"/>
          </a:xfrm>
        </p:spPr>
        <p:txBody>
          <a:body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5" name="Місце для дати 4">
            <a:extLst>
              <a:ext uri="{FF2B5EF4-FFF2-40B4-BE49-F238E27FC236}">
                <a16:creationId xmlns:a16="http://schemas.microsoft.com/office/drawing/2014/main" id="{E5FA792C-DDFF-4B82-A9E7-E8AC1E298458}"/>
              </a:ext>
            </a:extLst>
          </p:cNvPr>
          <p:cNvSpPr>
            <a:spLocks noGrp="1"/>
          </p:cNvSpPr>
          <p:nvPr>
            <p:ph type="dt" sz="half" idx="10"/>
          </p:nvPr>
        </p:nvSpPr>
        <p:spPr/>
        <p:txBody>
          <a:bodyPr/>
          <a:lstStyle/>
          <a:p>
            <a:fld id="{A863A581-935E-4C62-AABA-224C9544CC23}" type="datetimeFigureOut">
              <a:rPr lang="uk-UA" smtClean="0"/>
              <a:t>19.10.2023</a:t>
            </a:fld>
            <a:endParaRPr lang="uk-UA"/>
          </a:p>
        </p:txBody>
      </p:sp>
      <p:sp>
        <p:nvSpPr>
          <p:cNvPr id="6" name="Місце для нижнього колонтитула 5">
            <a:extLst>
              <a:ext uri="{FF2B5EF4-FFF2-40B4-BE49-F238E27FC236}">
                <a16:creationId xmlns:a16="http://schemas.microsoft.com/office/drawing/2014/main" id="{A3885591-4D80-4A48-9756-0524DDA9B202}"/>
              </a:ext>
            </a:extLst>
          </p:cNvPr>
          <p:cNvSpPr>
            <a:spLocks noGrp="1"/>
          </p:cNvSpPr>
          <p:nvPr>
            <p:ph type="ftr" sz="quarter" idx="11"/>
          </p:nvPr>
        </p:nvSpPr>
        <p:spPr/>
        <p:txBody>
          <a:bodyPr/>
          <a:lstStyle/>
          <a:p>
            <a:endParaRPr lang="uk-UA"/>
          </a:p>
        </p:txBody>
      </p:sp>
      <p:sp>
        <p:nvSpPr>
          <p:cNvPr id="7" name="Місце для номера слайда 6">
            <a:extLst>
              <a:ext uri="{FF2B5EF4-FFF2-40B4-BE49-F238E27FC236}">
                <a16:creationId xmlns:a16="http://schemas.microsoft.com/office/drawing/2014/main" id="{FBCEB708-E203-474D-9D88-421220947E9B}"/>
              </a:ext>
            </a:extLst>
          </p:cNvPr>
          <p:cNvSpPr>
            <a:spLocks noGrp="1"/>
          </p:cNvSpPr>
          <p:nvPr>
            <p:ph type="sldNum" sz="quarter" idx="12"/>
          </p:nvPr>
        </p:nvSpPr>
        <p:spPr/>
        <p:txBody>
          <a:bodyPr/>
          <a:lstStyle/>
          <a:p>
            <a:fld id="{464BBB9C-4D03-41FD-ACF3-22CFA210CE0B}" type="slidenum">
              <a:rPr lang="uk-UA" smtClean="0"/>
              <a:t>‹№›</a:t>
            </a:fld>
            <a:endParaRPr lang="uk-UA"/>
          </a:p>
        </p:txBody>
      </p:sp>
    </p:spTree>
    <p:extLst>
      <p:ext uri="{BB962C8B-B14F-4D97-AF65-F5344CB8AC3E}">
        <p14:creationId xmlns:p14="http://schemas.microsoft.com/office/powerpoint/2010/main" val="283197756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Порівняння">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78D74FA-FB78-45C9-9B93-DA0DF7AAB32B}"/>
              </a:ext>
            </a:extLst>
          </p:cNvPr>
          <p:cNvSpPr>
            <a:spLocks noGrp="1"/>
          </p:cNvSpPr>
          <p:nvPr>
            <p:ph type="title"/>
          </p:nvPr>
        </p:nvSpPr>
        <p:spPr>
          <a:xfrm>
            <a:off x="839788" y="365125"/>
            <a:ext cx="10515600" cy="1325563"/>
          </a:xfrm>
        </p:spPr>
        <p:txBody>
          <a:bodyPr/>
          <a:lstStyle/>
          <a:p>
            <a:r>
              <a:rPr lang="uk-UA"/>
              <a:t>Клацніть, щоб редагувати стиль зразка заголовка</a:t>
            </a:r>
          </a:p>
        </p:txBody>
      </p:sp>
      <p:sp>
        <p:nvSpPr>
          <p:cNvPr id="3" name="Місце для тексту 2">
            <a:extLst>
              <a:ext uri="{FF2B5EF4-FFF2-40B4-BE49-F238E27FC236}">
                <a16:creationId xmlns:a16="http://schemas.microsoft.com/office/drawing/2014/main" id="{2BFD86DE-F42C-4D96-86E7-EA789291FDD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a:t>Клацніть, щоб відредагувати стилі зразків тексту</a:t>
            </a:r>
          </a:p>
        </p:txBody>
      </p:sp>
      <p:sp>
        <p:nvSpPr>
          <p:cNvPr id="4" name="Місце для вмісту 3">
            <a:extLst>
              <a:ext uri="{FF2B5EF4-FFF2-40B4-BE49-F238E27FC236}">
                <a16:creationId xmlns:a16="http://schemas.microsoft.com/office/drawing/2014/main" id="{63EB7E6D-1636-4320-8691-AC86C16C69D7}"/>
              </a:ext>
            </a:extLst>
          </p:cNvPr>
          <p:cNvSpPr>
            <a:spLocks noGrp="1"/>
          </p:cNvSpPr>
          <p:nvPr>
            <p:ph sz="half" idx="2"/>
          </p:nvPr>
        </p:nvSpPr>
        <p:spPr>
          <a:xfrm>
            <a:off x="839788" y="2505075"/>
            <a:ext cx="5157787" cy="3684588"/>
          </a:xfrm>
        </p:spPr>
        <p:txBody>
          <a:body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5" name="Місце для тексту 4">
            <a:extLst>
              <a:ext uri="{FF2B5EF4-FFF2-40B4-BE49-F238E27FC236}">
                <a16:creationId xmlns:a16="http://schemas.microsoft.com/office/drawing/2014/main" id="{758C51CF-1DD7-4FBA-A027-DBD2C7642CD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a:t>Клацніть, щоб відредагувати стилі зразків тексту</a:t>
            </a:r>
          </a:p>
        </p:txBody>
      </p:sp>
      <p:sp>
        <p:nvSpPr>
          <p:cNvPr id="6" name="Місце для вмісту 5">
            <a:extLst>
              <a:ext uri="{FF2B5EF4-FFF2-40B4-BE49-F238E27FC236}">
                <a16:creationId xmlns:a16="http://schemas.microsoft.com/office/drawing/2014/main" id="{6CA01D18-756B-4E3B-8394-BBA3E66600A1}"/>
              </a:ext>
            </a:extLst>
          </p:cNvPr>
          <p:cNvSpPr>
            <a:spLocks noGrp="1"/>
          </p:cNvSpPr>
          <p:nvPr>
            <p:ph sz="quarter" idx="4"/>
          </p:nvPr>
        </p:nvSpPr>
        <p:spPr>
          <a:xfrm>
            <a:off x="6172200" y="2505075"/>
            <a:ext cx="5183188" cy="3684588"/>
          </a:xfrm>
        </p:spPr>
        <p:txBody>
          <a:body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7" name="Місце для дати 6">
            <a:extLst>
              <a:ext uri="{FF2B5EF4-FFF2-40B4-BE49-F238E27FC236}">
                <a16:creationId xmlns:a16="http://schemas.microsoft.com/office/drawing/2014/main" id="{293DDAF7-AAB0-41C3-9ED6-AC13007B61DC}"/>
              </a:ext>
            </a:extLst>
          </p:cNvPr>
          <p:cNvSpPr>
            <a:spLocks noGrp="1"/>
          </p:cNvSpPr>
          <p:nvPr>
            <p:ph type="dt" sz="half" idx="10"/>
          </p:nvPr>
        </p:nvSpPr>
        <p:spPr/>
        <p:txBody>
          <a:bodyPr/>
          <a:lstStyle/>
          <a:p>
            <a:fld id="{A863A581-935E-4C62-AABA-224C9544CC23}" type="datetimeFigureOut">
              <a:rPr lang="uk-UA" smtClean="0"/>
              <a:t>19.10.2023</a:t>
            </a:fld>
            <a:endParaRPr lang="uk-UA"/>
          </a:p>
        </p:txBody>
      </p:sp>
      <p:sp>
        <p:nvSpPr>
          <p:cNvPr id="8" name="Місце для нижнього колонтитула 7">
            <a:extLst>
              <a:ext uri="{FF2B5EF4-FFF2-40B4-BE49-F238E27FC236}">
                <a16:creationId xmlns:a16="http://schemas.microsoft.com/office/drawing/2014/main" id="{E19E8737-692C-4DDD-BD8F-93A8A298FED3}"/>
              </a:ext>
            </a:extLst>
          </p:cNvPr>
          <p:cNvSpPr>
            <a:spLocks noGrp="1"/>
          </p:cNvSpPr>
          <p:nvPr>
            <p:ph type="ftr" sz="quarter" idx="11"/>
          </p:nvPr>
        </p:nvSpPr>
        <p:spPr/>
        <p:txBody>
          <a:bodyPr/>
          <a:lstStyle/>
          <a:p>
            <a:endParaRPr lang="uk-UA"/>
          </a:p>
        </p:txBody>
      </p:sp>
      <p:sp>
        <p:nvSpPr>
          <p:cNvPr id="9" name="Місце для номера слайда 8">
            <a:extLst>
              <a:ext uri="{FF2B5EF4-FFF2-40B4-BE49-F238E27FC236}">
                <a16:creationId xmlns:a16="http://schemas.microsoft.com/office/drawing/2014/main" id="{3A87AE3D-E21E-42FB-A2E4-A7E9A921F626}"/>
              </a:ext>
            </a:extLst>
          </p:cNvPr>
          <p:cNvSpPr>
            <a:spLocks noGrp="1"/>
          </p:cNvSpPr>
          <p:nvPr>
            <p:ph type="sldNum" sz="quarter" idx="12"/>
          </p:nvPr>
        </p:nvSpPr>
        <p:spPr/>
        <p:txBody>
          <a:bodyPr/>
          <a:lstStyle/>
          <a:p>
            <a:fld id="{464BBB9C-4D03-41FD-ACF3-22CFA210CE0B}" type="slidenum">
              <a:rPr lang="uk-UA" smtClean="0"/>
              <a:t>‹№›</a:t>
            </a:fld>
            <a:endParaRPr lang="uk-UA"/>
          </a:p>
        </p:txBody>
      </p:sp>
    </p:spTree>
    <p:extLst>
      <p:ext uri="{BB962C8B-B14F-4D97-AF65-F5344CB8AC3E}">
        <p14:creationId xmlns:p14="http://schemas.microsoft.com/office/powerpoint/2010/main" val="35018906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Лише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E169C96-17A2-4335-8B75-A9A401212B7A}"/>
              </a:ext>
            </a:extLst>
          </p:cNvPr>
          <p:cNvSpPr>
            <a:spLocks noGrp="1"/>
          </p:cNvSpPr>
          <p:nvPr>
            <p:ph type="title"/>
          </p:nvPr>
        </p:nvSpPr>
        <p:spPr/>
        <p:txBody>
          <a:bodyPr/>
          <a:lstStyle/>
          <a:p>
            <a:r>
              <a:rPr lang="uk-UA"/>
              <a:t>Клацніть, щоб редагувати стиль зразка заголовка</a:t>
            </a:r>
          </a:p>
        </p:txBody>
      </p:sp>
      <p:sp>
        <p:nvSpPr>
          <p:cNvPr id="3" name="Місце для дати 2">
            <a:extLst>
              <a:ext uri="{FF2B5EF4-FFF2-40B4-BE49-F238E27FC236}">
                <a16:creationId xmlns:a16="http://schemas.microsoft.com/office/drawing/2014/main" id="{AE9A6C9F-B32C-411F-9F58-5CF31FDE8A39}"/>
              </a:ext>
            </a:extLst>
          </p:cNvPr>
          <p:cNvSpPr>
            <a:spLocks noGrp="1"/>
          </p:cNvSpPr>
          <p:nvPr>
            <p:ph type="dt" sz="half" idx="10"/>
          </p:nvPr>
        </p:nvSpPr>
        <p:spPr/>
        <p:txBody>
          <a:bodyPr/>
          <a:lstStyle/>
          <a:p>
            <a:fld id="{A863A581-935E-4C62-AABA-224C9544CC23}" type="datetimeFigureOut">
              <a:rPr lang="uk-UA" smtClean="0"/>
              <a:t>19.10.2023</a:t>
            </a:fld>
            <a:endParaRPr lang="uk-UA"/>
          </a:p>
        </p:txBody>
      </p:sp>
      <p:sp>
        <p:nvSpPr>
          <p:cNvPr id="4" name="Місце для нижнього колонтитула 3">
            <a:extLst>
              <a:ext uri="{FF2B5EF4-FFF2-40B4-BE49-F238E27FC236}">
                <a16:creationId xmlns:a16="http://schemas.microsoft.com/office/drawing/2014/main" id="{D63A45D0-22D2-4726-AC58-6973E4AB0D01}"/>
              </a:ext>
            </a:extLst>
          </p:cNvPr>
          <p:cNvSpPr>
            <a:spLocks noGrp="1"/>
          </p:cNvSpPr>
          <p:nvPr>
            <p:ph type="ftr" sz="quarter" idx="11"/>
          </p:nvPr>
        </p:nvSpPr>
        <p:spPr/>
        <p:txBody>
          <a:bodyPr/>
          <a:lstStyle/>
          <a:p>
            <a:endParaRPr lang="uk-UA"/>
          </a:p>
        </p:txBody>
      </p:sp>
      <p:sp>
        <p:nvSpPr>
          <p:cNvPr id="5" name="Місце для номера слайда 4">
            <a:extLst>
              <a:ext uri="{FF2B5EF4-FFF2-40B4-BE49-F238E27FC236}">
                <a16:creationId xmlns:a16="http://schemas.microsoft.com/office/drawing/2014/main" id="{5F85D926-B02A-44E2-9D24-CB1D38A81412}"/>
              </a:ext>
            </a:extLst>
          </p:cNvPr>
          <p:cNvSpPr>
            <a:spLocks noGrp="1"/>
          </p:cNvSpPr>
          <p:nvPr>
            <p:ph type="sldNum" sz="quarter" idx="12"/>
          </p:nvPr>
        </p:nvSpPr>
        <p:spPr/>
        <p:txBody>
          <a:bodyPr/>
          <a:lstStyle/>
          <a:p>
            <a:fld id="{464BBB9C-4D03-41FD-ACF3-22CFA210CE0B}" type="slidenum">
              <a:rPr lang="uk-UA" smtClean="0"/>
              <a:t>‹№›</a:t>
            </a:fld>
            <a:endParaRPr lang="uk-UA"/>
          </a:p>
        </p:txBody>
      </p:sp>
    </p:spTree>
    <p:extLst>
      <p:ext uri="{BB962C8B-B14F-4D97-AF65-F5344CB8AC3E}">
        <p14:creationId xmlns:p14="http://schemas.microsoft.com/office/powerpoint/2010/main" val="98833267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ий слайд">
    <p:spTree>
      <p:nvGrpSpPr>
        <p:cNvPr id="1" name=""/>
        <p:cNvGrpSpPr/>
        <p:nvPr/>
      </p:nvGrpSpPr>
      <p:grpSpPr>
        <a:xfrm>
          <a:off x="0" y="0"/>
          <a:ext cx="0" cy="0"/>
          <a:chOff x="0" y="0"/>
          <a:chExt cx="0" cy="0"/>
        </a:xfrm>
      </p:grpSpPr>
      <p:sp>
        <p:nvSpPr>
          <p:cNvPr id="2" name="Місце для дати 1">
            <a:extLst>
              <a:ext uri="{FF2B5EF4-FFF2-40B4-BE49-F238E27FC236}">
                <a16:creationId xmlns:a16="http://schemas.microsoft.com/office/drawing/2014/main" id="{FB100E3F-3583-49D6-88F7-A9936799DA59}"/>
              </a:ext>
            </a:extLst>
          </p:cNvPr>
          <p:cNvSpPr>
            <a:spLocks noGrp="1"/>
          </p:cNvSpPr>
          <p:nvPr>
            <p:ph type="dt" sz="half" idx="10"/>
          </p:nvPr>
        </p:nvSpPr>
        <p:spPr/>
        <p:txBody>
          <a:bodyPr/>
          <a:lstStyle/>
          <a:p>
            <a:fld id="{A863A581-935E-4C62-AABA-224C9544CC23}" type="datetimeFigureOut">
              <a:rPr lang="uk-UA" smtClean="0"/>
              <a:t>19.10.2023</a:t>
            </a:fld>
            <a:endParaRPr lang="uk-UA"/>
          </a:p>
        </p:txBody>
      </p:sp>
      <p:sp>
        <p:nvSpPr>
          <p:cNvPr id="3" name="Місце для нижнього колонтитула 2">
            <a:extLst>
              <a:ext uri="{FF2B5EF4-FFF2-40B4-BE49-F238E27FC236}">
                <a16:creationId xmlns:a16="http://schemas.microsoft.com/office/drawing/2014/main" id="{765B621E-0BFF-4F86-BA4B-859EB63595C3}"/>
              </a:ext>
            </a:extLst>
          </p:cNvPr>
          <p:cNvSpPr>
            <a:spLocks noGrp="1"/>
          </p:cNvSpPr>
          <p:nvPr>
            <p:ph type="ftr" sz="quarter" idx="11"/>
          </p:nvPr>
        </p:nvSpPr>
        <p:spPr/>
        <p:txBody>
          <a:bodyPr/>
          <a:lstStyle/>
          <a:p>
            <a:endParaRPr lang="uk-UA"/>
          </a:p>
        </p:txBody>
      </p:sp>
      <p:sp>
        <p:nvSpPr>
          <p:cNvPr id="4" name="Місце для номера слайда 3">
            <a:extLst>
              <a:ext uri="{FF2B5EF4-FFF2-40B4-BE49-F238E27FC236}">
                <a16:creationId xmlns:a16="http://schemas.microsoft.com/office/drawing/2014/main" id="{C63DF52D-47C1-41EA-9AF7-5E57BDBD9794}"/>
              </a:ext>
            </a:extLst>
          </p:cNvPr>
          <p:cNvSpPr>
            <a:spLocks noGrp="1"/>
          </p:cNvSpPr>
          <p:nvPr>
            <p:ph type="sldNum" sz="quarter" idx="12"/>
          </p:nvPr>
        </p:nvSpPr>
        <p:spPr/>
        <p:txBody>
          <a:bodyPr/>
          <a:lstStyle/>
          <a:p>
            <a:fld id="{464BBB9C-4D03-41FD-ACF3-22CFA210CE0B}" type="slidenum">
              <a:rPr lang="uk-UA" smtClean="0"/>
              <a:t>‹№›</a:t>
            </a:fld>
            <a:endParaRPr lang="uk-UA"/>
          </a:p>
        </p:txBody>
      </p:sp>
    </p:spTree>
    <p:extLst>
      <p:ext uri="{BB962C8B-B14F-4D97-AF65-F5344CB8AC3E}">
        <p14:creationId xmlns:p14="http://schemas.microsoft.com/office/powerpoint/2010/main" val="341272015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Вміст і підпис">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5CE8EED-F2CC-448B-9568-9A1D497773FD}"/>
              </a:ext>
            </a:extLst>
          </p:cNvPr>
          <p:cNvSpPr>
            <a:spLocks noGrp="1"/>
          </p:cNvSpPr>
          <p:nvPr>
            <p:ph type="title"/>
          </p:nvPr>
        </p:nvSpPr>
        <p:spPr>
          <a:xfrm>
            <a:off x="839788" y="457200"/>
            <a:ext cx="3932237" cy="1600200"/>
          </a:xfrm>
        </p:spPr>
        <p:txBody>
          <a:bodyPr anchor="b"/>
          <a:lstStyle>
            <a:lvl1pPr>
              <a:defRPr sz="3200"/>
            </a:lvl1pPr>
          </a:lstStyle>
          <a:p>
            <a:r>
              <a:rPr lang="uk-UA"/>
              <a:t>Клацніть, щоб редагувати стиль зразка заголовка</a:t>
            </a:r>
          </a:p>
        </p:txBody>
      </p:sp>
      <p:sp>
        <p:nvSpPr>
          <p:cNvPr id="3" name="Місце для вмісту 2">
            <a:extLst>
              <a:ext uri="{FF2B5EF4-FFF2-40B4-BE49-F238E27FC236}">
                <a16:creationId xmlns:a16="http://schemas.microsoft.com/office/drawing/2014/main" id="{4146199C-8B67-4548-8182-E456C75AE6D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4" name="Місце для тексту 3">
            <a:extLst>
              <a:ext uri="{FF2B5EF4-FFF2-40B4-BE49-F238E27FC236}">
                <a16:creationId xmlns:a16="http://schemas.microsoft.com/office/drawing/2014/main" id="{704E6681-BCE6-4640-8EAE-778A733A97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uk-UA"/>
              <a:t>Клацніть, щоб відредагувати стилі зразків тексту</a:t>
            </a:r>
          </a:p>
        </p:txBody>
      </p:sp>
      <p:sp>
        <p:nvSpPr>
          <p:cNvPr id="5" name="Місце для дати 4">
            <a:extLst>
              <a:ext uri="{FF2B5EF4-FFF2-40B4-BE49-F238E27FC236}">
                <a16:creationId xmlns:a16="http://schemas.microsoft.com/office/drawing/2014/main" id="{BCADE228-6483-42CB-A78D-701EC9A53599}"/>
              </a:ext>
            </a:extLst>
          </p:cNvPr>
          <p:cNvSpPr>
            <a:spLocks noGrp="1"/>
          </p:cNvSpPr>
          <p:nvPr>
            <p:ph type="dt" sz="half" idx="10"/>
          </p:nvPr>
        </p:nvSpPr>
        <p:spPr/>
        <p:txBody>
          <a:bodyPr/>
          <a:lstStyle/>
          <a:p>
            <a:fld id="{A863A581-935E-4C62-AABA-224C9544CC23}" type="datetimeFigureOut">
              <a:rPr lang="uk-UA" smtClean="0"/>
              <a:t>19.10.2023</a:t>
            </a:fld>
            <a:endParaRPr lang="uk-UA"/>
          </a:p>
        </p:txBody>
      </p:sp>
      <p:sp>
        <p:nvSpPr>
          <p:cNvPr id="6" name="Місце для нижнього колонтитула 5">
            <a:extLst>
              <a:ext uri="{FF2B5EF4-FFF2-40B4-BE49-F238E27FC236}">
                <a16:creationId xmlns:a16="http://schemas.microsoft.com/office/drawing/2014/main" id="{BDC7D7F2-1249-4758-83CC-DBF8166DF2C0}"/>
              </a:ext>
            </a:extLst>
          </p:cNvPr>
          <p:cNvSpPr>
            <a:spLocks noGrp="1"/>
          </p:cNvSpPr>
          <p:nvPr>
            <p:ph type="ftr" sz="quarter" idx="11"/>
          </p:nvPr>
        </p:nvSpPr>
        <p:spPr/>
        <p:txBody>
          <a:bodyPr/>
          <a:lstStyle/>
          <a:p>
            <a:endParaRPr lang="uk-UA"/>
          </a:p>
        </p:txBody>
      </p:sp>
      <p:sp>
        <p:nvSpPr>
          <p:cNvPr id="7" name="Місце для номера слайда 6">
            <a:extLst>
              <a:ext uri="{FF2B5EF4-FFF2-40B4-BE49-F238E27FC236}">
                <a16:creationId xmlns:a16="http://schemas.microsoft.com/office/drawing/2014/main" id="{AF66C4E2-D57C-46AD-B486-24A034B23594}"/>
              </a:ext>
            </a:extLst>
          </p:cNvPr>
          <p:cNvSpPr>
            <a:spLocks noGrp="1"/>
          </p:cNvSpPr>
          <p:nvPr>
            <p:ph type="sldNum" sz="quarter" idx="12"/>
          </p:nvPr>
        </p:nvSpPr>
        <p:spPr/>
        <p:txBody>
          <a:bodyPr/>
          <a:lstStyle/>
          <a:p>
            <a:fld id="{464BBB9C-4D03-41FD-ACF3-22CFA210CE0B}" type="slidenum">
              <a:rPr lang="uk-UA" smtClean="0"/>
              <a:t>‹№›</a:t>
            </a:fld>
            <a:endParaRPr lang="uk-UA"/>
          </a:p>
        </p:txBody>
      </p:sp>
    </p:spTree>
    <p:extLst>
      <p:ext uri="{BB962C8B-B14F-4D97-AF65-F5344CB8AC3E}">
        <p14:creationId xmlns:p14="http://schemas.microsoft.com/office/powerpoint/2010/main" val="152422552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і підпис">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B92B9B1-764E-49DF-AC15-5040082B2E6B}"/>
              </a:ext>
            </a:extLst>
          </p:cNvPr>
          <p:cNvSpPr>
            <a:spLocks noGrp="1"/>
          </p:cNvSpPr>
          <p:nvPr>
            <p:ph type="title"/>
          </p:nvPr>
        </p:nvSpPr>
        <p:spPr>
          <a:xfrm>
            <a:off x="839788" y="457200"/>
            <a:ext cx="3932237" cy="1600200"/>
          </a:xfrm>
        </p:spPr>
        <p:txBody>
          <a:bodyPr anchor="b"/>
          <a:lstStyle>
            <a:lvl1pPr>
              <a:defRPr sz="3200"/>
            </a:lvl1pPr>
          </a:lstStyle>
          <a:p>
            <a:r>
              <a:rPr lang="uk-UA"/>
              <a:t>Клацніть, щоб редагувати стиль зразка заголовка</a:t>
            </a:r>
          </a:p>
        </p:txBody>
      </p:sp>
      <p:sp>
        <p:nvSpPr>
          <p:cNvPr id="3" name="Місце для зображення 2">
            <a:extLst>
              <a:ext uri="{FF2B5EF4-FFF2-40B4-BE49-F238E27FC236}">
                <a16:creationId xmlns:a16="http://schemas.microsoft.com/office/drawing/2014/main" id="{BAC5E5E7-FF76-4450-9463-0E3E89245D8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uk-UA"/>
          </a:p>
        </p:txBody>
      </p:sp>
      <p:sp>
        <p:nvSpPr>
          <p:cNvPr id="4" name="Місце для тексту 3">
            <a:extLst>
              <a:ext uri="{FF2B5EF4-FFF2-40B4-BE49-F238E27FC236}">
                <a16:creationId xmlns:a16="http://schemas.microsoft.com/office/drawing/2014/main" id="{AB671AC7-F533-4424-9AA5-49B84074993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uk-UA"/>
              <a:t>Клацніть, щоб відредагувати стилі зразків тексту</a:t>
            </a:r>
          </a:p>
        </p:txBody>
      </p:sp>
      <p:sp>
        <p:nvSpPr>
          <p:cNvPr id="5" name="Місце для дати 4">
            <a:extLst>
              <a:ext uri="{FF2B5EF4-FFF2-40B4-BE49-F238E27FC236}">
                <a16:creationId xmlns:a16="http://schemas.microsoft.com/office/drawing/2014/main" id="{73FF99FC-A795-4C13-99D0-6E413F638619}"/>
              </a:ext>
            </a:extLst>
          </p:cNvPr>
          <p:cNvSpPr>
            <a:spLocks noGrp="1"/>
          </p:cNvSpPr>
          <p:nvPr>
            <p:ph type="dt" sz="half" idx="10"/>
          </p:nvPr>
        </p:nvSpPr>
        <p:spPr/>
        <p:txBody>
          <a:bodyPr/>
          <a:lstStyle/>
          <a:p>
            <a:fld id="{A863A581-935E-4C62-AABA-224C9544CC23}" type="datetimeFigureOut">
              <a:rPr lang="uk-UA" smtClean="0"/>
              <a:t>19.10.2023</a:t>
            </a:fld>
            <a:endParaRPr lang="uk-UA"/>
          </a:p>
        </p:txBody>
      </p:sp>
      <p:sp>
        <p:nvSpPr>
          <p:cNvPr id="6" name="Місце для нижнього колонтитула 5">
            <a:extLst>
              <a:ext uri="{FF2B5EF4-FFF2-40B4-BE49-F238E27FC236}">
                <a16:creationId xmlns:a16="http://schemas.microsoft.com/office/drawing/2014/main" id="{AA20126D-48E2-411C-B19D-BCBD622D848E}"/>
              </a:ext>
            </a:extLst>
          </p:cNvPr>
          <p:cNvSpPr>
            <a:spLocks noGrp="1"/>
          </p:cNvSpPr>
          <p:nvPr>
            <p:ph type="ftr" sz="quarter" idx="11"/>
          </p:nvPr>
        </p:nvSpPr>
        <p:spPr/>
        <p:txBody>
          <a:bodyPr/>
          <a:lstStyle/>
          <a:p>
            <a:endParaRPr lang="uk-UA"/>
          </a:p>
        </p:txBody>
      </p:sp>
      <p:sp>
        <p:nvSpPr>
          <p:cNvPr id="7" name="Місце для номера слайда 6">
            <a:extLst>
              <a:ext uri="{FF2B5EF4-FFF2-40B4-BE49-F238E27FC236}">
                <a16:creationId xmlns:a16="http://schemas.microsoft.com/office/drawing/2014/main" id="{CB88209B-4A9E-49D1-A312-2355E6701A0F}"/>
              </a:ext>
            </a:extLst>
          </p:cNvPr>
          <p:cNvSpPr>
            <a:spLocks noGrp="1"/>
          </p:cNvSpPr>
          <p:nvPr>
            <p:ph type="sldNum" sz="quarter" idx="12"/>
          </p:nvPr>
        </p:nvSpPr>
        <p:spPr/>
        <p:txBody>
          <a:bodyPr/>
          <a:lstStyle/>
          <a:p>
            <a:fld id="{464BBB9C-4D03-41FD-ACF3-22CFA210CE0B}" type="slidenum">
              <a:rPr lang="uk-UA" smtClean="0"/>
              <a:t>‹№›</a:t>
            </a:fld>
            <a:endParaRPr lang="uk-UA"/>
          </a:p>
        </p:txBody>
      </p:sp>
    </p:spTree>
    <p:extLst>
      <p:ext uri="{BB962C8B-B14F-4D97-AF65-F5344CB8AC3E}">
        <p14:creationId xmlns:p14="http://schemas.microsoft.com/office/powerpoint/2010/main" val="111860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Місце для заголовка 1">
            <a:extLst>
              <a:ext uri="{FF2B5EF4-FFF2-40B4-BE49-F238E27FC236}">
                <a16:creationId xmlns:a16="http://schemas.microsoft.com/office/drawing/2014/main" id="{6090FCFD-134A-403B-A541-F2CEFF1F202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uk-UA"/>
              <a:t>Клацніть, щоб редагувати стиль зразка заголовка</a:t>
            </a:r>
          </a:p>
        </p:txBody>
      </p:sp>
      <p:sp>
        <p:nvSpPr>
          <p:cNvPr id="3" name="Місце для тексту 2">
            <a:extLst>
              <a:ext uri="{FF2B5EF4-FFF2-40B4-BE49-F238E27FC236}">
                <a16:creationId xmlns:a16="http://schemas.microsoft.com/office/drawing/2014/main" id="{9928F675-49B5-47CF-88C7-2A09EAC95A6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4" name="Місце для дати 3">
            <a:extLst>
              <a:ext uri="{FF2B5EF4-FFF2-40B4-BE49-F238E27FC236}">
                <a16:creationId xmlns:a16="http://schemas.microsoft.com/office/drawing/2014/main" id="{EA04EE4F-5F92-45D0-A90E-C23F04A936F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63A581-935E-4C62-AABA-224C9544CC23}" type="datetimeFigureOut">
              <a:rPr lang="uk-UA" smtClean="0"/>
              <a:t>19.10.2023</a:t>
            </a:fld>
            <a:endParaRPr lang="uk-UA"/>
          </a:p>
        </p:txBody>
      </p:sp>
      <p:sp>
        <p:nvSpPr>
          <p:cNvPr id="5" name="Місце для нижнього колонтитула 4">
            <a:extLst>
              <a:ext uri="{FF2B5EF4-FFF2-40B4-BE49-F238E27FC236}">
                <a16:creationId xmlns:a16="http://schemas.microsoft.com/office/drawing/2014/main" id="{A3966B6D-5669-40E7-8A79-346F0BD29CE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uk-UA"/>
          </a:p>
        </p:txBody>
      </p:sp>
      <p:sp>
        <p:nvSpPr>
          <p:cNvPr id="6" name="Місце для номера слайда 5">
            <a:extLst>
              <a:ext uri="{FF2B5EF4-FFF2-40B4-BE49-F238E27FC236}">
                <a16:creationId xmlns:a16="http://schemas.microsoft.com/office/drawing/2014/main" id="{8DB155C9-AE08-49F3-8F39-6226998088D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4BBB9C-4D03-41FD-ACF3-22CFA210CE0B}" type="slidenum">
              <a:rPr lang="uk-UA" smtClean="0"/>
              <a:t>‹№›</a:t>
            </a:fld>
            <a:endParaRPr lang="uk-UA"/>
          </a:p>
        </p:txBody>
      </p:sp>
    </p:spTree>
    <p:extLst>
      <p:ext uri="{BB962C8B-B14F-4D97-AF65-F5344CB8AC3E}">
        <p14:creationId xmlns:p14="http://schemas.microsoft.com/office/powerpoint/2010/main" val="6990813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C1E73A4-4ED1-47CC-B799-2C17987D07DA}"/>
              </a:ext>
            </a:extLst>
          </p:cNvPr>
          <p:cNvSpPr>
            <a:spLocks noGrp="1"/>
          </p:cNvSpPr>
          <p:nvPr>
            <p:ph type="ctrTitle"/>
          </p:nvPr>
        </p:nvSpPr>
        <p:spPr>
          <a:xfrm>
            <a:off x="2154024" y="725863"/>
            <a:ext cx="7883951" cy="1728297"/>
          </a:xfrm>
        </p:spPr>
        <p:txBody>
          <a:bodyPr>
            <a:normAutofit fontScale="90000"/>
          </a:bodyPr>
          <a:lstStyle/>
          <a:p>
            <a:r>
              <a:rPr lang="uk-UA" dirty="0">
                <a:latin typeface="Gabriola" panose="04040605051002020D02" pitchFamily="82" charset="0"/>
              </a:rPr>
              <a:t>Навчальна практика в готелі «</a:t>
            </a:r>
            <a:r>
              <a:rPr lang="en-US" dirty="0">
                <a:latin typeface="Gabriola" panose="04040605051002020D02" pitchFamily="82" charset="0"/>
              </a:rPr>
              <a:t>Allegra </a:t>
            </a:r>
            <a:r>
              <a:rPr lang="en-US" dirty="0" err="1">
                <a:latin typeface="Gabriola" panose="04040605051002020D02" pitchFamily="82" charset="0"/>
              </a:rPr>
              <a:t>Balneo</a:t>
            </a:r>
            <a:r>
              <a:rPr lang="en-US" dirty="0">
                <a:latin typeface="Gabriola" panose="04040605051002020D02" pitchFamily="82" charset="0"/>
              </a:rPr>
              <a:t> &amp; SPA</a:t>
            </a:r>
            <a:r>
              <a:rPr lang="uk-UA" dirty="0">
                <a:latin typeface="Gabriola" panose="04040605051002020D02" pitchFamily="82" charset="0"/>
              </a:rPr>
              <a:t>»</a:t>
            </a:r>
            <a:r>
              <a:rPr lang="en-US" dirty="0">
                <a:latin typeface="Gabriola" panose="04040605051002020D02" pitchFamily="82" charset="0"/>
              </a:rPr>
              <a:t> </a:t>
            </a:r>
            <a:endParaRPr lang="uk-UA" dirty="0">
              <a:latin typeface="Gabriola" panose="04040605051002020D02" pitchFamily="82" charset="0"/>
            </a:endParaRPr>
          </a:p>
        </p:txBody>
      </p:sp>
      <p:sp>
        <p:nvSpPr>
          <p:cNvPr id="3" name="Підзаголовок 2">
            <a:extLst>
              <a:ext uri="{FF2B5EF4-FFF2-40B4-BE49-F238E27FC236}">
                <a16:creationId xmlns:a16="http://schemas.microsoft.com/office/drawing/2014/main" id="{DA69294C-AEFB-47BC-BA99-8839114A50E1}"/>
              </a:ext>
            </a:extLst>
          </p:cNvPr>
          <p:cNvSpPr>
            <a:spLocks noGrp="1"/>
          </p:cNvSpPr>
          <p:nvPr>
            <p:ph type="subTitle" idx="1"/>
          </p:nvPr>
        </p:nvSpPr>
        <p:spPr>
          <a:xfrm>
            <a:off x="2982012" y="5130016"/>
            <a:ext cx="9144000" cy="1655762"/>
          </a:xfrm>
        </p:spPr>
        <p:txBody>
          <a:bodyPr>
            <a:normAutofit fontScale="92500" lnSpcReduction="10000"/>
          </a:bodyPr>
          <a:lstStyle/>
          <a:p>
            <a:pPr algn="r"/>
            <a:r>
              <a:rPr lang="uk-UA" sz="3600" dirty="0">
                <a:latin typeface="Gabriola" panose="04040605051002020D02" pitchFamily="82" charset="0"/>
              </a:rPr>
              <a:t>Підготували </a:t>
            </a:r>
          </a:p>
          <a:p>
            <a:pPr algn="r"/>
            <a:r>
              <a:rPr lang="uk-UA" sz="3600" dirty="0">
                <a:latin typeface="Gabriola" panose="04040605051002020D02" pitchFamily="82" charset="0"/>
              </a:rPr>
              <a:t>студентки групи ГР-8</a:t>
            </a:r>
          </a:p>
          <a:p>
            <a:pPr algn="r"/>
            <a:r>
              <a:rPr lang="uk-UA" sz="3600" dirty="0" err="1">
                <a:latin typeface="Gabriola" panose="04040605051002020D02" pitchFamily="82" charset="0"/>
              </a:rPr>
              <a:t>Кочурова</a:t>
            </a:r>
            <a:r>
              <a:rPr lang="uk-UA" sz="3600" dirty="0">
                <a:latin typeface="Gabriola" panose="04040605051002020D02" pitchFamily="82" charset="0"/>
              </a:rPr>
              <a:t> Оля і </a:t>
            </a:r>
            <a:r>
              <a:rPr lang="uk-UA" sz="3600" dirty="0" err="1">
                <a:latin typeface="Gabriola" panose="04040605051002020D02" pitchFamily="82" charset="0"/>
              </a:rPr>
              <a:t>Заровна</a:t>
            </a:r>
            <a:r>
              <a:rPr lang="uk-UA" sz="3600" dirty="0">
                <a:latin typeface="Gabriola" panose="04040605051002020D02" pitchFamily="82" charset="0"/>
              </a:rPr>
              <a:t> Каріна</a:t>
            </a:r>
          </a:p>
        </p:txBody>
      </p:sp>
    </p:spTree>
    <p:extLst>
      <p:ext uri="{BB962C8B-B14F-4D97-AF65-F5344CB8AC3E}">
        <p14:creationId xmlns:p14="http://schemas.microsoft.com/office/powerpoint/2010/main" val="272165084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E1F23B9-0C40-4810-96DC-AEC179928ACA}"/>
              </a:ext>
            </a:extLst>
          </p:cNvPr>
          <p:cNvSpPr>
            <a:spLocks noGrp="1"/>
          </p:cNvSpPr>
          <p:nvPr>
            <p:ph type="title"/>
          </p:nvPr>
        </p:nvSpPr>
        <p:spPr/>
        <p:txBody>
          <a:bodyPr/>
          <a:lstStyle/>
          <a:p>
            <a:r>
              <a:rPr lang="uk-UA" dirty="0">
                <a:solidFill>
                  <a:srgbClr val="F8FBFF"/>
                </a:solidFill>
              </a:rPr>
              <a:t>.</a:t>
            </a:r>
          </a:p>
        </p:txBody>
      </p:sp>
      <p:sp>
        <p:nvSpPr>
          <p:cNvPr id="3" name="Місце для вмісту 2">
            <a:extLst>
              <a:ext uri="{FF2B5EF4-FFF2-40B4-BE49-F238E27FC236}">
                <a16:creationId xmlns:a16="http://schemas.microsoft.com/office/drawing/2014/main" id="{B4B19BA1-0519-44EC-8CBD-0D8C58E24750}"/>
              </a:ext>
            </a:extLst>
          </p:cNvPr>
          <p:cNvSpPr>
            <a:spLocks noGrp="1"/>
          </p:cNvSpPr>
          <p:nvPr>
            <p:ph idx="1"/>
          </p:nvPr>
        </p:nvSpPr>
        <p:spPr>
          <a:xfrm>
            <a:off x="122548" y="100520"/>
            <a:ext cx="11953188" cy="4351338"/>
          </a:xfrm>
        </p:spPr>
        <p:txBody>
          <a:bodyPr>
            <a:normAutofit/>
          </a:bodyPr>
          <a:lstStyle/>
          <a:p>
            <a:pPr marL="0" indent="0" algn="ctr">
              <a:buNone/>
            </a:pPr>
            <a:r>
              <a:rPr lang="uk-UA" sz="2400" dirty="0">
                <a:latin typeface="Times New Roman" panose="02020603050405020304" pitchFamily="18" charset="0"/>
                <a:cs typeface="Times New Roman" panose="02020603050405020304" pitchFamily="18" charset="0"/>
              </a:rPr>
              <a:t>Ми дуже раді, що нам випала така нагода, пройти практику в Болгарії. Ми дуже вдячні коледжу, готелю </a:t>
            </a:r>
            <a:r>
              <a:rPr lang="uk-UA" sz="2400" dirty="0" err="1">
                <a:latin typeface="Times New Roman" panose="02020603050405020304" pitchFamily="18" charset="0"/>
                <a:cs typeface="Times New Roman" panose="02020603050405020304" pitchFamily="18" charset="0"/>
              </a:rPr>
              <a:t>Аллегро</a:t>
            </a:r>
            <a:r>
              <a:rPr lang="uk-UA" sz="2400" dirty="0">
                <a:latin typeface="Times New Roman" panose="02020603050405020304" pitchFamily="18" charset="0"/>
                <a:cs typeface="Times New Roman" panose="02020603050405020304" pitchFamily="18" charset="0"/>
              </a:rPr>
              <a:t> та нашим колегам за безцінний досвід, за чудово проведений час та незабутні емоції.</a:t>
            </a:r>
          </a:p>
        </p:txBody>
      </p:sp>
      <p:pic>
        <p:nvPicPr>
          <p:cNvPr id="5" name="Рисунок 4">
            <a:extLst>
              <a:ext uri="{FF2B5EF4-FFF2-40B4-BE49-F238E27FC236}">
                <a16:creationId xmlns:a16="http://schemas.microsoft.com/office/drawing/2014/main" id="{B3187648-02E6-4D80-82D4-8E0BE879D74D}"/>
              </a:ext>
            </a:extLst>
          </p:cNvPr>
          <p:cNvPicPr>
            <a:picLocks noChangeAspect="1"/>
          </p:cNvPicPr>
          <p:nvPr/>
        </p:nvPicPr>
        <p:blipFill>
          <a:blip r:embed="rId2"/>
          <a:stretch>
            <a:fillRect/>
          </a:stretch>
        </p:blipFill>
        <p:spPr>
          <a:xfrm>
            <a:off x="8916441" y="1271985"/>
            <a:ext cx="3003787" cy="2250493"/>
          </a:xfrm>
          <a:prstGeom prst="rect">
            <a:avLst/>
          </a:prstGeom>
          <a:ln>
            <a:noFill/>
          </a:ln>
          <a:effectLst>
            <a:outerShdw blurRad="190500" algn="tl" rotWithShape="0">
              <a:srgbClr val="000000">
                <a:alpha val="70000"/>
              </a:srgbClr>
            </a:outerShdw>
          </a:effectLst>
        </p:spPr>
      </p:pic>
      <p:pic>
        <p:nvPicPr>
          <p:cNvPr id="7" name="Рисунок 6">
            <a:extLst>
              <a:ext uri="{FF2B5EF4-FFF2-40B4-BE49-F238E27FC236}">
                <a16:creationId xmlns:a16="http://schemas.microsoft.com/office/drawing/2014/main" id="{10CEC084-8C93-4802-9C7B-BE9B3B15ABD3}"/>
              </a:ext>
            </a:extLst>
          </p:cNvPr>
          <p:cNvPicPr>
            <a:picLocks noChangeAspect="1"/>
          </p:cNvPicPr>
          <p:nvPr/>
        </p:nvPicPr>
        <p:blipFill>
          <a:blip r:embed="rId3"/>
          <a:stretch>
            <a:fillRect/>
          </a:stretch>
        </p:blipFill>
        <p:spPr>
          <a:xfrm>
            <a:off x="803196" y="4037215"/>
            <a:ext cx="3695307" cy="2771480"/>
          </a:xfrm>
          <a:prstGeom prst="rect">
            <a:avLst/>
          </a:prstGeom>
          <a:ln>
            <a:noFill/>
          </a:ln>
          <a:effectLst>
            <a:outerShdw blurRad="190500" algn="tl" rotWithShape="0">
              <a:srgbClr val="000000">
                <a:alpha val="70000"/>
              </a:srgbClr>
            </a:outerShdw>
          </a:effectLst>
        </p:spPr>
      </p:pic>
      <p:pic>
        <p:nvPicPr>
          <p:cNvPr id="9" name="Рисунок 8">
            <a:extLst>
              <a:ext uri="{FF2B5EF4-FFF2-40B4-BE49-F238E27FC236}">
                <a16:creationId xmlns:a16="http://schemas.microsoft.com/office/drawing/2014/main" id="{D2CE6B25-241F-400D-AB69-1062265B4A0E}"/>
              </a:ext>
            </a:extLst>
          </p:cNvPr>
          <p:cNvPicPr>
            <a:picLocks noChangeAspect="1"/>
          </p:cNvPicPr>
          <p:nvPr/>
        </p:nvPicPr>
        <p:blipFill>
          <a:blip r:embed="rId4"/>
          <a:stretch>
            <a:fillRect/>
          </a:stretch>
        </p:blipFill>
        <p:spPr>
          <a:xfrm>
            <a:off x="4678464" y="1271985"/>
            <a:ext cx="4141730" cy="5522306"/>
          </a:xfrm>
          <a:prstGeom prst="rect">
            <a:avLst/>
          </a:prstGeom>
          <a:ln>
            <a:noFill/>
          </a:ln>
          <a:effectLst>
            <a:outerShdw blurRad="190500" algn="tl" rotWithShape="0">
              <a:srgbClr val="000000">
                <a:alpha val="70000"/>
              </a:srgbClr>
            </a:outerShdw>
          </a:effectLst>
        </p:spPr>
      </p:pic>
      <p:pic>
        <p:nvPicPr>
          <p:cNvPr id="11" name="Рисунок 10">
            <a:extLst>
              <a:ext uri="{FF2B5EF4-FFF2-40B4-BE49-F238E27FC236}">
                <a16:creationId xmlns:a16="http://schemas.microsoft.com/office/drawing/2014/main" id="{EAD721F9-BB9D-4BA4-A953-B35EB4D5F302}"/>
              </a:ext>
            </a:extLst>
          </p:cNvPr>
          <p:cNvPicPr>
            <a:picLocks noChangeAspect="1"/>
          </p:cNvPicPr>
          <p:nvPr/>
        </p:nvPicPr>
        <p:blipFill>
          <a:blip r:embed="rId5"/>
          <a:stretch>
            <a:fillRect/>
          </a:stretch>
        </p:blipFill>
        <p:spPr>
          <a:xfrm>
            <a:off x="271772" y="1051039"/>
            <a:ext cx="3874484" cy="2905862"/>
          </a:xfrm>
          <a:prstGeom prst="rect">
            <a:avLst/>
          </a:prstGeom>
          <a:ln>
            <a:noFill/>
          </a:ln>
          <a:effectLst>
            <a:outerShdw blurRad="190500" algn="tl" rotWithShape="0">
              <a:srgbClr val="000000">
                <a:alpha val="70000"/>
              </a:srgbClr>
            </a:outerShdw>
          </a:effectLst>
        </p:spPr>
      </p:pic>
      <p:pic>
        <p:nvPicPr>
          <p:cNvPr id="13" name="Рисунок 12">
            <a:extLst>
              <a:ext uri="{FF2B5EF4-FFF2-40B4-BE49-F238E27FC236}">
                <a16:creationId xmlns:a16="http://schemas.microsoft.com/office/drawing/2014/main" id="{CC5DE104-125D-44F8-A953-A3D9121A8908}"/>
              </a:ext>
            </a:extLst>
          </p:cNvPr>
          <p:cNvPicPr>
            <a:picLocks noChangeAspect="1"/>
          </p:cNvPicPr>
          <p:nvPr/>
        </p:nvPicPr>
        <p:blipFill>
          <a:blip r:embed="rId6"/>
          <a:stretch>
            <a:fillRect/>
          </a:stretch>
        </p:blipFill>
        <p:spPr>
          <a:xfrm>
            <a:off x="9239394" y="3613641"/>
            <a:ext cx="2357879" cy="314383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51644115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28A430A-ABB5-49D0-BC0C-EBFCAF9F5C95}"/>
              </a:ext>
            </a:extLst>
          </p:cNvPr>
          <p:cNvSpPr>
            <a:spLocks noGrp="1"/>
          </p:cNvSpPr>
          <p:nvPr>
            <p:ph type="title"/>
          </p:nvPr>
        </p:nvSpPr>
        <p:spPr/>
        <p:txBody>
          <a:bodyPr/>
          <a:lstStyle/>
          <a:p>
            <a:r>
              <a:rPr lang="uk-UA" dirty="0">
                <a:solidFill>
                  <a:srgbClr val="F8FBFF"/>
                </a:solidFill>
              </a:rPr>
              <a:t>.</a:t>
            </a:r>
          </a:p>
        </p:txBody>
      </p:sp>
      <p:sp>
        <p:nvSpPr>
          <p:cNvPr id="3" name="Місце для вмісту 2">
            <a:extLst>
              <a:ext uri="{FF2B5EF4-FFF2-40B4-BE49-F238E27FC236}">
                <a16:creationId xmlns:a16="http://schemas.microsoft.com/office/drawing/2014/main" id="{C3EAA928-731B-4F69-BF0A-46C4F46AB78B}"/>
              </a:ext>
            </a:extLst>
          </p:cNvPr>
          <p:cNvSpPr>
            <a:spLocks noGrp="1"/>
          </p:cNvSpPr>
          <p:nvPr>
            <p:ph idx="1"/>
          </p:nvPr>
        </p:nvSpPr>
        <p:spPr>
          <a:xfrm>
            <a:off x="838200" y="365125"/>
            <a:ext cx="10515600" cy="1086603"/>
          </a:xfrm>
        </p:spPr>
        <p:txBody>
          <a:bodyPr/>
          <a:lstStyle/>
          <a:p>
            <a:pPr marL="0" indent="0" algn="ctr">
              <a:buNone/>
            </a:pPr>
            <a:r>
              <a:rPr lang="uk-UA" dirty="0">
                <a:latin typeface="Times New Roman" panose="02020603050405020304" pitchFamily="18" charset="0"/>
                <a:cs typeface="Times New Roman" panose="02020603050405020304" pitchFamily="18" charset="0"/>
              </a:rPr>
              <a:t>Готель  </a:t>
            </a:r>
            <a:r>
              <a:rPr lang="uk-UA" dirty="0" err="1">
                <a:latin typeface="Times New Roman" panose="02020603050405020304" pitchFamily="18" charset="0"/>
                <a:cs typeface="Times New Roman" panose="02020603050405020304" pitchFamily="18" charset="0"/>
              </a:rPr>
              <a:t>Allegra</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Balneo</a:t>
            </a:r>
            <a:r>
              <a:rPr lang="uk-UA" dirty="0">
                <a:latin typeface="Times New Roman" panose="02020603050405020304" pitchFamily="18" charset="0"/>
                <a:cs typeface="Times New Roman" panose="02020603050405020304" pitchFamily="18" charset="0"/>
              </a:rPr>
              <a:t> &amp; SPA – це чотиризірковий готель, який знаходиться в Золотих пісках. </a:t>
            </a:r>
          </a:p>
        </p:txBody>
      </p:sp>
      <p:pic>
        <p:nvPicPr>
          <p:cNvPr id="5" name="Рисунок 4">
            <a:extLst>
              <a:ext uri="{FF2B5EF4-FFF2-40B4-BE49-F238E27FC236}">
                <a16:creationId xmlns:a16="http://schemas.microsoft.com/office/drawing/2014/main" id="{DFC557F0-9DDE-4AB7-9FC4-4927FE4284EF}"/>
              </a:ext>
            </a:extLst>
          </p:cNvPr>
          <p:cNvPicPr>
            <a:picLocks noChangeAspect="1"/>
          </p:cNvPicPr>
          <p:nvPr/>
        </p:nvPicPr>
        <p:blipFill>
          <a:blip r:embed="rId2"/>
          <a:stretch>
            <a:fillRect/>
          </a:stretch>
        </p:blipFill>
        <p:spPr>
          <a:xfrm>
            <a:off x="273376" y="1990888"/>
            <a:ext cx="3190777" cy="4254369"/>
          </a:xfrm>
          <a:prstGeom prst="rect">
            <a:avLst/>
          </a:prstGeom>
          <a:ln>
            <a:noFill/>
          </a:ln>
          <a:effectLst>
            <a:outerShdw blurRad="190500" algn="tl" rotWithShape="0">
              <a:srgbClr val="000000">
                <a:alpha val="70000"/>
              </a:srgbClr>
            </a:outerShdw>
          </a:effectLst>
        </p:spPr>
      </p:pic>
      <p:pic>
        <p:nvPicPr>
          <p:cNvPr id="7" name="Рисунок 6">
            <a:extLst>
              <a:ext uri="{FF2B5EF4-FFF2-40B4-BE49-F238E27FC236}">
                <a16:creationId xmlns:a16="http://schemas.microsoft.com/office/drawing/2014/main" id="{39028DCA-6881-4957-8D58-5673EDF6CC50}"/>
              </a:ext>
            </a:extLst>
          </p:cNvPr>
          <p:cNvPicPr>
            <a:picLocks noChangeAspect="1"/>
          </p:cNvPicPr>
          <p:nvPr/>
        </p:nvPicPr>
        <p:blipFill>
          <a:blip r:embed="rId3"/>
          <a:stretch>
            <a:fillRect/>
          </a:stretch>
        </p:blipFill>
        <p:spPr>
          <a:xfrm>
            <a:off x="3886986" y="2483617"/>
            <a:ext cx="4418028" cy="3313521"/>
          </a:xfrm>
          <a:prstGeom prst="rect">
            <a:avLst/>
          </a:prstGeom>
          <a:ln>
            <a:noFill/>
          </a:ln>
          <a:effectLst>
            <a:outerShdw blurRad="190500" algn="tl" rotWithShape="0">
              <a:srgbClr val="000000">
                <a:alpha val="70000"/>
              </a:srgbClr>
            </a:outerShdw>
          </a:effectLst>
        </p:spPr>
      </p:pic>
      <p:pic>
        <p:nvPicPr>
          <p:cNvPr id="9" name="Рисунок 8">
            <a:extLst>
              <a:ext uri="{FF2B5EF4-FFF2-40B4-BE49-F238E27FC236}">
                <a16:creationId xmlns:a16="http://schemas.microsoft.com/office/drawing/2014/main" id="{7BAD85F6-F2CC-4CD0-84D5-43B6A5C0A911}"/>
              </a:ext>
            </a:extLst>
          </p:cNvPr>
          <p:cNvPicPr>
            <a:picLocks noChangeAspect="1"/>
          </p:cNvPicPr>
          <p:nvPr/>
        </p:nvPicPr>
        <p:blipFill>
          <a:blip r:embed="rId4"/>
          <a:stretch>
            <a:fillRect/>
          </a:stretch>
        </p:blipFill>
        <p:spPr>
          <a:xfrm>
            <a:off x="8727847" y="2013194"/>
            <a:ext cx="3190777" cy="425436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51468179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6DBD7CA-959B-4990-8594-08AD1A083F3C}"/>
              </a:ext>
            </a:extLst>
          </p:cNvPr>
          <p:cNvSpPr>
            <a:spLocks noGrp="1"/>
          </p:cNvSpPr>
          <p:nvPr>
            <p:ph type="title"/>
          </p:nvPr>
        </p:nvSpPr>
        <p:spPr/>
        <p:txBody>
          <a:bodyPr/>
          <a:lstStyle/>
          <a:p>
            <a:r>
              <a:rPr lang="uk-UA" dirty="0">
                <a:solidFill>
                  <a:srgbClr val="F8FBFF"/>
                </a:solidFill>
              </a:rPr>
              <a:t>.</a:t>
            </a:r>
          </a:p>
        </p:txBody>
      </p:sp>
      <p:sp>
        <p:nvSpPr>
          <p:cNvPr id="3" name="Місце для вмісту 2">
            <a:extLst>
              <a:ext uri="{FF2B5EF4-FFF2-40B4-BE49-F238E27FC236}">
                <a16:creationId xmlns:a16="http://schemas.microsoft.com/office/drawing/2014/main" id="{98CC5874-1B63-4A2D-A79B-30B1D4D9F464}"/>
              </a:ext>
            </a:extLst>
          </p:cNvPr>
          <p:cNvSpPr>
            <a:spLocks noGrp="1"/>
          </p:cNvSpPr>
          <p:nvPr>
            <p:ph idx="1"/>
          </p:nvPr>
        </p:nvSpPr>
        <p:spPr>
          <a:xfrm>
            <a:off x="225458" y="175935"/>
            <a:ext cx="5257800" cy="4351338"/>
          </a:xfrm>
        </p:spPr>
        <p:txBody>
          <a:bodyPr>
            <a:normAutofit/>
          </a:bodyPr>
          <a:lstStyle/>
          <a:p>
            <a:pPr marL="0" indent="0">
              <a:buNone/>
            </a:pPr>
            <a:r>
              <a:rPr lang="uk-UA" sz="2400" dirty="0">
                <a:latin typeface="Times New Roman" panose="02020603050405020304" pitchFamily="18" charset="0"/>
                <a:cs typeface="Times New Roman" panose="02020603050405020304" pitchFamily="18" charset="0"/>
              </a:rPr>
              <a:t>Золоті піски (болг. </a:t>
            </a:r>
            <a:r>
              <a:rPr lang="uk-UA" sz="2400" dirty="0" err="1">
                <a:latin typeface="Times New Roman" panose="02020603050405020304" pitchFamily="18" charset="0"/>
                <a:cs typeface="Times New Roman" panose="02020603050405020304" pitchFamily="18" charset="0"/>
              </a:rPr>
              <a:t>Златни</a:t>
            </a:r>
            <a:r>
              <a:rPr lang="uk-UA" sz="2400" dirty="0">
                <a:latin typeface="Times New Roman" panose="02020603050405020304" pitchFamily="18" charset="0"/>
                <a:cs typeface="Times New Roman" panose="02020603050405020304" pitchFamily="18" charset="0"/>
              </a:rPr>
              <a:t> </a:t>
            </a:r>
            <a:r>
              <a:rPr lang="uk-UA" sz="2400" dirty="0" err="1">
                <a:latin typeface="Times New Roman" panose="02020603050405020304" pitchFamily="18" charset="0"/>
                <a:cs typeface="Times New Roman" panose="02020603050405020304" pitchFamily="18" charset="0"/>
              </a:rPr>
              <a:t>пясъци</a:t>
            </a:r>
            <a:r>
              <a:rPr lang="uk-UA" sz="2400" dirty="0">
                <a:latin typeface="Times New Roman" panose="02020603050405020304" pitchFamily="18" charset="0"/>
                <a:cs typeface="Times New Roman" panose="02020603050405020304" pitchFamily="18" charset="0"/>
              </a:rPr>
              <a:t>) — приморський кліматичний курорт в Болгарії, на Чорному морі.</a:t>
            </a:r>
          </a:p>
          <a:p>
            <a:pPr marL="0" indent="0">
              <a:buNone/>
            </a:pPr>
            <a:r>
              <a:rPr lang="uk-UA" sz="2400" dirty="0">
                <a:latin typeface="Times New Roman" panose="02020603050405020304" pitchFamily="18" charset="0"/>
                <a:cs typeface="Times New Roman" panose="02020603050405020304" pitchFamily="18" charset="0"/>
              </a:rPr>
              <a:t>Назва Золоті піски походить із стародавньої легенди, яка розповідає, як пірати закопали великий скарб золота на узбережжі на північ від міста Варна. Земля помстилася бандитам, перетворюючи золото на чудовий пісок.</a:t>
            </a:r>
          </a:p>
        </p:txBody>
      </p:sp>
      <p:pic>
        <p:nvPicPr>
          <p:cNvPr id="5" name="Рисунок 4">
            <a:extLst>
              <a:ext uri="{FF2B5EF4-FFF2-40B4-BE49-F238E27FC236}">
                <a16:creationId xmlns:a16="http://schemas.microsoft.com/office/drawing/2014/main" id="{69DD9CA8-9D02-4F4B-89FE-B05C26D5C46C}"/>
              </a:ext>
            </a:extLst>
          </p:cNvPr>
          <p:cNvPicPr>
            <a:picLocks noChangeAspect="1"/>
          </p:cNvPicPr>
          <p:nvPr/>
        </p:nvPicPr>
        <p:blipFill>
          <a:blip r:embed="rId2"/>
          <a:stretch>
            <a:fillRect/>
          </a:stretch>
        </p:blipFill>
        <p:spPr>
          <a:xfrm>
            <a:off x="5483258" y="238557"/>
            <a:ext cx="2368910" cy="3158546"/>
          </a:xfrm>
          <a:prstGeom prst="rect">
            <a:avLst/>
          </a:prstGeom>
          <a:ln>
            <a:noFill/>
          </a:ln>
          <a:effectLst>
            <a:outerShdw blurRad="190500" algn="tl" rotWithShape="0">
              <a:srgbClr val="000000">
                <a:alpha val="70000"/>
              </a:srgbClr>
            </a:outerShdw>
          </a:effectLst>
        </p:spPr>
      </p:pic>
      <p:pic>
        <p:nvPicPr>
          <p:cNvPr id="7" name="Рисунок 6">
            <a:extLst>
              <a:ext uri="{FF2B5EF4-FFF2-40B4-BE49-F238E27FC236}">
                <a16:creationId xmlns:a16="http://schemas.microsoft.com/office/drawing/2014/main" id="{F193DA75-9D16-4694-9C31-CBCC782681A6}"/>
              </a:ext>
            </a:extLst>
          </p:cNvPr>
          <p:cNvPicPr>
            <a:picLocks noChangeAspect="1"/>
          </p:cNvPicPr>
          <p:nvPr/>
        </p:nvPicPr>
        <p:blipFill rotWithShape="1">
          <a:blip r:embed="rId3"/>
          <a:srcRect t="19107" b="26873"/>
          <a:stretch/>
        </p:blipFill>
        <p:spPr>
          <a:xfrm>
            <a:off x="630172" y="3743008"/>
            <a:ext cx="4193848" cy="3020723"/>
          </a:xfrm>
          <a:prstGeom prst="rect">
            <a:avLst/>
          </a:prstGeom>
          <a:ln>
            <a:noFill/>
          </a:ln>
          <a:effectLst>
            <a:outerShdw blurRad="190500" algn="tl" rotWithShape="0">
              <a:srgbClr val="000000">
                <a:alpha val="70000"/>
              </a:srgbClr>
            </a:outerShdw>
          </a:effectLst>
        </p:spPr>
      </p:pic>
      <p:pic>
        <p:nvPicPr>
          <p:cNvPr id="9" name="Рисунок 8">
            <a:extLst>
              <a:ext uri="{FF2B5EF4-FFF2-40B4-BE49-F238E27FC236}">
                <a16:creationId xmlns:a16="http://schemas.microsoft.com/office/drawing/2014/main" id="{96A5B0C7-A2B3-48F2-885E-516F19ACF7D8}"/>
              </a:ext>
            </a:extLst>
          </p:cNvPr>
          <p:cNvPicPr>
            <a:picLocks noChangeAspect="1"/>
          </p:cNvPicPr>
          <p:nvPr/>
        </p:nvPicPr>
        <p:blipFill>
          <a:blip r:embed="rId4"/>
          <a:stretch>
            <a:fillRect/>
          </a:stretch>
        </p:blipFill>
        <p:spPr>
          <a:xfrm>
            <a:off x="5483259" y="3605185"/>
            <a:ext cx="2368909" cy="3158546"/>
          </a:xfrm>
          <a:prstGeom prst="rect">
            <a:avLst/>
          </a:prstGeom>
          <a:ln>
            <a:noFill/>
          </a:ln>
          <a:effectLst>
            <a:outerShdw blurRad="190500" algn="tl" rotWithShape="0">
              <a:srgbClr val="000000">
                <a:alpha val="70000"/>
              </a:srgbClr>
            </a:outerShdw>
          </a:effectLst>
        </p:spPr>
      </p:pic>
      <p:pic>
        <p:nvPicPr>
          <p:cNvPr id="11" name="Рисунок 10">
            <a:extLst>
              <a:ext uri="{FF2B5EF4-FFF2-40B4-BE49-F238E27FC236}">
                <a16:creationId xmlns:a16="http://schemas.microsoft.com/office/drawing/2014/main" id="{D6A56D76-EC31-4470-9C82-79A59F9D745B}"/>
              </a:ext>
            </a:extLst>
          </p:cNvPr>
          <p:cNvPicPr>
            <a:picLocks noChangeAspect="1"/>
          </p:cNvPicPr>
          <p:nvPr/>
        </p:nvPicPr>
        <p:blipFill>
          <a:blip r:embed="rId5"/>
          <a:stretch>
            <a:fillRect/>
          </a:stretch>
        </p:blipFill>
        <p:spPr>
          <a:xfrm>
            <a:off x="8231425" y="899811"/>
            <a:ext cx="3793782" cy="5058377"/>
          </a:xfrm>
          <a:prstGeom prst="rect">
            <a:avLst/>
          </a:prstGeom>
        </p:spPr>
      </p:pic>
    </p:spTree>
    <p:extLst>
      <p:ext uri="{BB962C8B-B14F-4D97-AF65-F5344CB8AC3E}">
        <p14:creationId xmlns:p14="http://schemas.microsoft.com/office/powerpoint/2010/main" val="343428961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E9EA460-44B8-4903-9263-16137FD59D1F}"/>
              </a:ext>
            </a:extLst>
          </p:cNvPr>
          <p:cNvSpPr>
            <a:spLocks noGrp="1"/>
          </p:cNvSpPr>
          <p:nvPr>
            <p:ph type="title"/>
          </p:nvPr>
        </p:nvSpPr>
        <p:spPr/>
        <p:txBody>
          <a:bodyPr/>
          <a:lstStyle/>
          <a:p>
            <a:r>
              <a:rPr lang="uk-UA" dirty="0">
                <a:solidFill>
                  <a:srgbClr val="F8FBFF"/>
                </a:solidFill>
              </a:rPr>
              <a:t>.</a:t>
            </a:r>
          </a:p>
        </p:txBody>
      </p:sp>
      <p:sp>
        <p:nvSpPr>
          <p:cNvPr id="3" name="Місце для вмісту 2">
            <a:extLst>
              <a:ext uri="{FF2B5EF4-FFF2-40B4-BE49-F238E27FC236}">
                <a16:creationId xmlns:a16="http://schemas.microsoft.com/office/drawing/2014/main" id="{8EBC261F-9598-4824-A6EE-C2AF9B5E721D}"/>
              </a:ext>
            </a:extLst>
          </p:cNvPr>
          <p:cNvSpPr>
            <a:spLocks noGrp="1"/>
          </p:cNvSpPr>
          <p:nvPr>
            <p:ph idx="1"/>
          </p:nvPr>
        </p:nvSpPr>
        <p:spPr>
          <a:xfrm>
            <a:off x="159470" y="119374"/>
            <a:ext cx="6109355" cy="4351338"/>
          </a:xfrm>
        </p:spPr>
        <p:txBody>
          <a:bodyPr>
            <a:normAutofit/>
          </a:bodyPr>
          <a:lstStyle/>
          <a:p>
            <a:pPr marL="0" indent="0">
              <a:buNone/>
            </a:pPr>
            <a:r>
              <a:rPr lang="uk-UA" sz="2400" dirty="0" err="1">
                <a:latin typeface="Times New Roman" panose="02020603050405020304" pitchFamily="18" charset="0"/>
                <a:cs typeface="Times New Roman" panose="02020603050405020304" pitchFamily="18" charset="0"/>
              </a:rPr>
              <a:t>Аллегра</a:t>
            </a:r>
            <a:r>
              <a:rPr lang="uk-UA" sz="2400" dirty="0">
                <a:latin typeface="Times New Roman" panose="02020603050405020304" pitchFamily="18" charset="0"/>
                <a:cs typeface="Times New Roman" panose="02020603050405020304" pitchFamily="18" charset="0"/>
              </a:rPr>
              <a:t> Аврора </a:t>
            </a:r>
            <a:r>
              <a:rPr lang="uk-UA" sz="2400" dirty="0" err="1">
                <a:latin typeface="Times New Roman" panose="02020603050405020304" pitchFamily="18" charset="0"/>
                <a:cs typeface="Times New Roman" panose="02020603050405020304" pitchFamily="18" charset="0"/>
              </a:rPr>
              <a:t>Голдстранд</a:t>
            </a:r>
            <a:r>
              <a:rPr lang="uk-UA" sz="2400" dirty="0">
                <a:latin typeface="Times New Roman" panose="02020603050405020304" pitchFamily="18" charset="0"/>
                <a:cs typeface="Times New Roman" panose="02020603050405020304" pitchFamily="18" charset="0"/>
              </a:rPr>
              <a:t> - це відмінний вибір для мандрівників в Золотих пісках. Це гарне співвідношення ціни та якості, комфорту та зручності, сімейної атмосфери та послуг, покликаних зробити перебування тут дуже приємним.</a:t>
            </a:r>
          </a:p>
          <a:p>
            <a:pPr marL="0" indent="0">
              <a:buNone/>
            </a:pPr>
            <a:r>
              <a:rPr lang="uk-UA" sz="2400" dirty="0">
                <a:latin typeface="Times New Roman" panose="02020603050405020304" pitchFamily="18" charset="0"/>
                <a:cs typeface="Times New Roman" panose="02020603050405020304" pitchFamily="18" charset="0"/>
              </a:rPr>
              <a:t>Ми впевнені, що в готелі </a:t>
            </a:r>
            <a:r>
              <a:rPr lang="uk-UA" sz="2400" dirty="0" err="1">
                <a:latin typeface="Times New Roman" panose="02020603050405020304" pitchFamily="18" charset="0"/>
                <a:cs typeface="Times New Roman" panose="02020603050405020304" pitchFamily="18" charset="0"/>
              </a:rPr>
              <a:t>Алегра</a:t>
            </a:r>
            <a:r>
              <a:rPr lang="uk-UA" sz="2400" dirty="0">
                <a:latin typeface="Times New Roman" panose="02020603050405020304" pitchFamily="18" charset="0"/>
                <a:cs typeface="Times New Roman" panose="02020603050405020304" pitchFamily="18" charset="0"/>
              </a:rPr>
              <a:t> вам сподобається. Проживаючи тут, ви зможете побачити все, що Золоті Піски пропонує своїм гостям.</a:t>
            </a:r>
          </a:p>
        </p:txBody>
      </p:sp>
      <p:pic>
        <p:nvPicPr>
          <p:cNvPr id="4" name="Рисунок 3">
            <a:extLst>
              <a:ext uri="{FF2B5EF4-FFF2-40B4-BE49-F238E27FC236}">
                <a16:creationId xmlns:a16="http://schemas.microsoft.com/office/drawing/2014/main" id="{9B20F02D-0503-44FC-ACB1-A32EB9DDF795}"/>
              </a:ext>
            </a:extLst>
          </p:cNvPr>
          <p:cNvPicPr>
            <a:picLocks noChangeAspect="1"/>
          </p:cNvPicPr>
          <p:nvPr/>
        </p:nvPicPr>
        <p:blipFill>
          <a:blip r:embed="rId2"/>
          <a:stretch>
            <a:fillRect/>
          </a:stretch>
        </p:blipFill>
        <p:spPr>
          <a:xfrm>
            <a:off x="6268825" y="119374"/>
            <a:ext cx="5759555" cy="3419736"/>
          </a:xfrm>
          <a:prstGeom prst="rect">
            <a:avLst/>
          </a:prstGeom>
          <a:ln>
            <a:noFill/>
          </a:ln>
          <a:effectLst>
            <a:outerShdw blurRad="190500" algn="tl" rotWithShape="0">
              <a:srgbClr val="000000">
                <a:alpha val="70000"/>
              </a:srgbClr>
            </a:outerShdw>
          </a:effectLst>
        </p:spPr>
      </p:pic>
      <p:pic>
        <p:nvPicPr>
          <p:cNvPr id="5" name="Рисунок 4">
            <a:extLst>
              <a:ext uri="{FF2B5EF4-FFF2-40B4-BE49-F238E27FC236}">
                <a16:creationId xmlns:a16="http://schemas.microsoft.com/office/drawing/2014/main" id="{692F182B-D493-40FA-8FEC-D8D64E9405F7}"/>
              </a:ext>
            </a:extLst>
          </p:cNvPr>
          <p:cNvPicPr>
            <a:picLocks noChangeAspect="1"/>
          </p:cNvPicPr>
          <p:nvPr/>
        </p:nvPicPr>
        <p:blipFill>
          <a:blip r:embed="rId3"/>
          <a:stretch>
            <a:fillRect/>
          </a:stretch>
        </p:blipFill>
        <p:spPr>
          <a:xfrm>
            <a:off x="4287668" y="4411097"/>
            <a:ext cx="3513753" cy="2341587"/>
          </a:xfrm>
          <a:prstGeom prst="rect">
            <a:avLst/>
          </a:prstGeom>
          <a:ln>
            <a:noFill/>
          </a:ln>
          <a:effectLst>
            <a:outerShdw blurRad="190500" algn="tl" rotWithShape="0">
              <a:srgbClr val="000000">
                <a:alpha val="70000"/>
              </a:srgbClr>
            </a:outerShdw>
          </a:effectLst>
        </p:spPr>
      </p:pic>
      <p:pic>
        <p:nvPicPr>
          <p:cNvPr id="6" name="Рисунок 5">
            <a:extLst>
              <a:ext uri="{FF2B5EF4-FFF2-40B4-BE49-F238E27FC236}">
                <a16:creationId xmlns:a16="http://schemas.microsoft.com/office/drawing/2014/main" id="{D6C096FD-7790-4521-8992-2F2AC9860C44}"/>
              </a:ext>
            </a:extLst>
          </p:cNvPr>
          <p:cNvPicPr>
            <a:picLocks noChangeAspect="1"/>
          </p:cNvPicPr>
          <p:nvPr/>
        </p:nvPicPr>
        <p:blipFill>
          <a:blip r:embed="rId4"/>
          <a:stretch>
            <a:fillRect/>
          </a:stretch>
        </p:blipFill>
        <p:spPr>
          <a:xfrm>
            <a:off x="226242" y="3913044"/>
            <a:ext cx="3513753" cy="2341587"/>
          </a:xfrm>
          <a:prstGeom prst="rect">
            <a:avLst/>
          </a:prstGeom>
          <a:ln>
            <a:noFill/>
          </a:ln>
          <a:effectLst>
            <a:outerShdw blurRad="190500" algn="tl" rotWithShape="0">
              <a:srgbClr val="000000">
                <a:alpha val="70000"/>
              </a:srgbClr>
            </a:outerShdw>
          </a:effectLst>
        </p:spPr>
      </p:pic>
      <p:pic>
        <p:nvPicPr>
          <p:cNvPr id="8" name="Рисунок 7">
            <a:extLst>
              <a:ext uri="{FF2B5EF4-FFF2-40B4-BE49-F238E27FC236}">
                <a16:creationId xmlns:a16="http://schemas.microsoft.com/office/drawing/2014/main" id="{8D8D09BE-A1FE-410E-A6CD-607EC53F7C72}"/>
              </a:ext>
            </a:extLst>
          </p:cNvPr>
          <p:cNvPicPr>
            <a:picLocks noChangeAspect="1"/>
          </p:cNvPicPr>
          <p:nvPr/>
        </p:nvPicPr>
        <p:blipFill>
          <a:blip r:embed="rId5"/>
          <a:stretch>
            <a:fillRect/>
          </a:stretch>
        </p:blipFill>
        <p:spPr>
          <a:xfrm>
            <a:off x="8349094" y="3784861"/>
            <a:ext cx="3513753" cy="2341588"/>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62004194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BCE39E6-8223-4AAD-9B6B-63ECFE39FF8A}"/>
              </a:ext>
            </a:extLst>
          </p:cNvPr>
          <p:cNvSpPr>
            <a:spLocks noGrp="1"/>
          </p:cNvSpPr>
          <p:nvPr>
            <p:ph type="title"/>
          </p:nvPr>
        </p:nvSpPr>
        <p:spPr/>
        <p:txBody>
          <a:bodyPr/>
          <a:lstStyle/>
          <a:p>
            <a:r>
              <a:rPr lang="uk-UA" dirty="0">
                <a:solidFill>
                  <a:srgbClr val="F8FBFF"/>
                </a:solidFill>
              </a:rPr>
              <a:t>.</a:t>
            </a:r>
          </a:p>
        </p:txBody>
      </p:sp>
      <p:sp>
        <p:nvSpPr>
          <p:cNvPr id="3" name="Місце для вмісту 2">
            <a:extLst>
              <a:ext uri="{FF2B5EF4-FFF2-40B4-BE49-F238E27FC236}">
                <a16:creationId xmlns:a16="http://schemas.microsoft.com/office/drawing/2014/main" id="{F1EE3F18-28E3-4C32-86E7-886C2D4FFF8C}"/>
              </a:ext>
            </a:extLst>
          </p:cNvPr>
          <p:cNvSpPr>
            <a:spLocks noGrp="1"/>
          </p:cNvSpPr>
          <p:nvPr>
            <p:ph idx="1"/>
          </p:nvPr>
        </p:nvSpPr>
        <p:spPr>
          <a:xfrm>
            <a:off x="233319" y="632364"/>
            <a:ext cx="6062222" cy="5593270"/>
          </a:xfrm>
        </p:spPr>
        <p:txBody>
          <a:bodyPr>
            <a:normAutofit fontScale="92500" lnSpcReduction="10000"/>
          </a:bodyPr>
          <a:lstStyle/>
          <a:p>
            <a:pPr marL="0" indent="0">
              <a:buNone/>
            </a:pPr>
            <a:r>
              <a:rPr lang="uk-UA" sz="2600" dirty="0">
                <a:latin typeface="Times New Roman" panose="02020603050405020304" pitchFamily="18" charset="0"/>
                <a:cs typeface="Times New Roman" panose="02020603050405020304" pitchFamily="18" charset="0"/>
              </a:rPr>
              <a:t>Готель має тризірковий ресторан, в якому ми працювали офіціантами. В залежності від того, який в гостя браслет проживаючого, то такі безкоштовні прийоми їжі можна було отримати:</a:t>
            </a:r>
          </a:p>
          <a:p>
            <a:r>
              <a:rPr lang="uk-UA" sz="2600" dirty="0">
                <a:latin typeface="Times New Roman" panose="02020603050405020304" pitchFamily="18" charset="0"/>
                <a:cs typeface="Times New Roman" panose="02020603050405020304" pitchFamily="18" charset="0"/>
              </a:rPr>
              <a:t>якщо браслет синього кольору (</a:t>
            </a:r>
            <a:r>
              <a:rPr lang="en-US" sz="2600" dirty="0">
                <a:latin typeface="Times New Roman" panose="02020603050405020304" pitchFamily="18" charset="0"/>
                <a:cs typeface="Times New Roman" panose="02020603050405020304" pitchFamily="18" charset="0"/>
              </a:rPr>
              <a:t>All-Inclusive)</a:t>
            </a:r>
            <a:r>
              <a:rPr lang="ru-RU" sz="2600" dirty="0">
                <a:latin typeface="Times New Roman" panose="02020603050405020304" pitchFamily="18" charset="0"/>
                <a:cs typeface="Times New Roman" panose="02020603050405020304" pitchFamily="18" charset="0"/>
              </a:rPr>
              <a:t> – </a:t>
            </a:r>
            <a:r>
              <a:rPr lang="uk-UA" sz="2600" dirty="0">
                <a:latin typeface="Times New Roman" panose="02020603050405020304" pitchFamily="18" charset="0"/>
                <a:cs typeface="Times New Roman" panose="02020603050405020304" pitchFamily="18" charset="0"/>
              </a:rPr>
              <a:t>сніданок, обід, вечеря;</a:t>
            </a:r>
          </a:p>
          <a:p>
            <a:r>
              <a:rPr lang="uk-UA" sz="2600" dirty="0">
                <a:latin typeface="Times New Roman" panose="02020603050405020304" pitchFamily="18" charset="0"/>
                <a:cs typeface="Times New Roman" panose="02020603050405020304" pitchFamily="18" charset="0"/>
              </a:rPr>
              <a:t>якщо браслет білого кольору (</a:t>
            </a:r>
            <a:r>
              <a:rPr lang="en-US" sz="2600" dirty="0">
                <a:latin typeface="Times New Roman" panose="02020603050405020304" pitchFamily="18" charset="0"/>
                <a:cs typeface="Times New Roman" panose="02020603050405020304" pitchFamily="18" charset="0"/>
              </a:rPr>
              <a:t>HB – Half board)</a:t>
            </a:r>
            <a:r>
              <a:rPr lang="uk-UA" sz="2600" dirty="0">
                <a:latin typeface="Times New Roman" panose="02020603050405020304" pitchFamily="18" charset="0"/>
                <a:cs typeface="Times New Roman" panose="02020603050405020304" pitchFamily="18" charset="0"/>
              </a:rPr>
              <a:t> – сніданок та вечеря;</a:t>
            </a:r>
          </a:p>
          <a:p>
            <a:r>
              <a:rPr lang="uk-UA" sz="2600" dirty="0">
                <a:latin typeface="Times New Roman" panose="02020603050405020304" pitchFamily="18" charset="0"/>
                <a:cs typeface="Times New Roman" panose="02020603050405020304" pitchFamily="18" charset="0"/>
              </a:rPr>
              <a:t>якщо браслет жовтого кольору (</a:t>
            </a:r>
            <a:r>
              <a:rPr lang="en-US" sz="2600" dirty="0">
                <a:latin typeface="Times New Roman" panose="02020603050405020304" pitchFamily="18" charset="0"/>
                <a:cs typeface="Times New Roman" panose="02020603050405020304" pitchFamily="18" charset="0"/>
              </a:rPr>
              <a:t>BB – Bed and breakfast</a:t>
            </a:r>
            <a:r>
              <a:rPr lang="uk-UA" sz="2600" dirty="0">
                <a:latin typeface="Times New Roman" panose="02020603050405020304" pitchFamily="18" charset="0"/>
                <a:cs typeface="Times New Roman" panose="02020603050405020304" pitchFamily="18" charset="0"/>
              </a:rPr>
              <a:t>) – сніданок; </a:t>
            </a:r>
          </a:p>
          <a:p>
            <a:r>
              <a:rPr lang="uk-UA" sz="2600" dirty="0">
                <a:latin typeface="Times New Roman" panose="02020603050405020304" pitchFamily="18" charset="0"/>
                <a:cs typeface="Times New Roman" panose="02020603050405020304" pitchFamily="18" charset="0"/>
              </a:rPr>
              <a:t>якщо браслет зеленого кольору (</a:t>
            </a:r>
            <a:r>
              <a:rPr lang="en-US" sz="2600" dirty="0">
                <a:latin typeface="Times New Roman" panose="02020603050405020304" pitchFamily="18" charset="0"/>
                <a:cs typeface="Times New Roman" panose="02020603050405020304" pitchFamily="18" charset="0"/>
              </a:rPr>
              <a:t>OB – Only bed)</a:t>
            </a:r>
            <a:r>
              <a:rPr lang="uk-UA" sz="2600" dirty="0">
                <a:latin typeface="Times New Roman" panose="02020603050405020304" pitchFamily="18" charset="0"/>
                <a:cs typeface="Times New Roman" panose="02020603050405020304" pitchFamily="18" charset="0"/>
              </a:rPr>
              <a:t>, то гість не може безкоштовно харчуватися в ресторані.</a:t>
            </a:r>
          </a:p>
          <a:p>
            <a:pPr marL="0" indent="0">
              <a:buNone/>
            </a:pPr>
            <a:r>
              <a:rPr lang="uk-UA" sz="2600" dirty="0">
                <a:latin typeface="Times New Roman" panose="02020603050405020304" pitchFamily="18" charset="0"/>
                <a:cs typeface="Times New Roman" panose="02020603050405020304" pitchFamily="18" charset="0"/>
              </a:rPr>
              <a:t>За бажанням гість може придбати їжу в ресторані за власні кошти.  </a:t>
            </a:r>
          </a:p>
          <a:p>
            <a:pPr marL="0" indent="0">
              <a:buNone/>
            </a:pPr>
            <a:endParaRPr lang="uk-UA" sz="2400" dirty="0">
              <a:latin typeface="Times New Roman" panose="02020603050405020304" pitchFamily="18" charset="0"/>
              <a:cs typeface="Times New Roman" panose="02020603050405020304" pitchFamily="18" charset="0"/>
            </a:endParaRPr>
          </a:p>
          <a:p>
            <a:pPr marL="0" indent="0">
              <a:buNone/>
            </a:pPr>
            <a:endParaRPr lang="uk-UA" dirty="0"/>
          </a:p>
        </p:txBody>
      </p:sp>
      <p:sp>
        <p:nvSpPr>
          <p:cNvPr id="4" name="Сувій: вертикальний 3">
            <a:extLst>
              <a:ext uri="{FF2B5EF4-FFF2-40B4-BE49-F238E27FC236}">
                <a16:creationId xmlns:a16="http://schemas.microsoft.com/office/drawing/2014/main" id="{91591572-9D44-4EB4-8293-8F92CFF023C9}"/>
              </a:ext>
            </a:extLst>
          </p:cNvPr>
          <p:cNvSpPr/>
          <p:nvPr/>
        </p:nvSpPr>
        <p:spPr>
          <a:xfrm>
            <a:off x="7497452" y="289710"/>
            <a:ext cx="3679596" cy="2938725"/>
          </a:xfrm>
          <a:prstGeom prst="verticalScroll">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uk-UA" dirty="0"/>
              <a:t>Робочі години ресторану:</a:t>
            </a:r>
          </a:p>
          <a:p>
            <a:pPr algn="ctr"/>
            <a:r>
              <a:rPr lang="uk-UA" dirty="0"/>
              <a:t>Сніданок – з 07:30 до 10:00;</a:t>
            </a:r>
          </a:p>
          <a:p>
            <a:pPr algn="ctr"/>
            <a:r>
              <a:rPr lang="uk-UA" dirty="0"/>
              <a:t>Обід – з 12:00 до 14:00;</a:t>
            </a:r>
          </a:p>
          <a:p>
            <a:pPr algn="ctr"/>
            <a:r>
              <a:rPr lang="uk-UA" dirty="0"/>
              <a:t>Вечеря – з 18:00 до 21:00.</a:t>
            </a:r>
          </a:p>
        </p:txBody>
      </p:sp>
      <p:pic>
        <p:nvPicPr>
          <p:cNvPr id="6" name="Рисунок 5">
            <a:extLst>
              <a:ext uri="{FF2B5EF4-FFF2-40B4-BE49-F238E27FC236}">
                <a16:creationId xmlns:a16="http://schemas.microsoft.com/office/drawing/2014/main" id="{A7D52047-56B0-481F-A343-42C4C040182F}"/>
              </a:ext>
            </a:extLst>
          </p:cNvPr>
          <p:cNvPicPr>
            <a:picLocks noChangeAspect="1"/>
          </p:cNvPicPr>
          <p:nvPr/>
        </p:nvPicPr>
        <p:blipFill>
          <a:blip r:embed="rId2"/>
          <a:stretch>
            <a:fillRect/>
          </a:stretch>
        </p:blipFill>
        <p:spPr>
          <a:xfrm rot="16200000">
            <a:off x="7706710" y="2726408"/>
            <a:ext cx="3261081" cy="466626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59408676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E615485-E100-4939-B9CF-7F508ED17BDE}"/>
              </a:ext>
            </a:extLst>
          </p:cNvPr>
          <p:cNvSpPr>
            <a:spLocks noGrp="1"/>
          </p:cNvSpPr>
          <p:nvPr>
            <p:ph type="title"/>
          </p:nvPr>
        </p:nvSpPr>
        <p:spPr/>
        <p:txBody>
          <a:bodyPr/>
          <a:lstStyle/>
          <a:p>
            <a:r>
              <a:rPr lang="uk-UA" dirty="0">
                <a:solidFill>
                  <a:srgbClr val="F8FBFF"/>
                </a:solidFill>
              </a:rPr>
              <a:t>.</a:t>
            </a:r>
          </a:p>
        </p:txBody>
      </p:sp>
      <p:sp>
        <p:nvSpPr>
          <p:cNvPr id="3" name="Місце для вмісту 2">
            <a:extLst>
              <a:ext uri="{FF2B5EF4-FFF2-40B4-BE49-F238E27FC236}">
                <a16:creationId xmlns:a16="http://schemas.microsoft.com/office/drawing/2014/main" id="{74EB0AC6-0DFF-459F-8496-F3023AB7CBCE}"/>
              </a:ext>
            </a:extLst>
          </p:cNvPr>
          <p:cNvSpPr>
            <a:spLocks noGrp="1"/>
          </p:cNvSpPr>
          <p:nvPr>
            <p:ph idx="1"/>
          </p:nvPr>
        </p:nvSpPr>
        <p:spPr>
          <a:xfrm>
            <a:off x="131189" y="100520"/>
            <a:ext cx="5576874" cy="4351338"/>
          </a:xfrm>
        </p:spPr>
        <p:txBody>
          <a:bodyPr>
            <a:normAutofit/>
          </a:bodyPr>
          <a:lstStyle/>
          <a:p>
            <a:pPr marL="0" indent="0">
              <a:buNone/>
            </a:pPr>
            <a:r>
              <a:rPr lang="uk-UA" sz="2400" dirty="0">
                <a:latin typeface="Times New Roman" panose="02020603050405020304" pitchFamily="18" charset="0"/>
                <a:cs typeface="Times New Roman" panose="02020603050405020304" pitchFamily="18" charset="0"/>
              </a:rPr>
              <a:t>Ресторан має такий вид подачі їжі, як шведський стіл. Він поділявся на холодний та гарячий. На окремих </a:t>
            </a:r>
            <a:r>
              <a:rPr lang="uk-UA" sz="2400" dirty="0" err="1">
                <a:latin typeface="Times New Roman" panose="02020603050405020304" pitchFamily="18" charset="0"/>
                <a:cs typeface="Times New Roman" panose="02020603050405020304" pitchFamily="18" charset="0"/>
              </a:rPr>
              <a:t>стійках</a:t>
            </a:r>
            <a:r>
              <a:rPr lang="uk-UA" sz="2400" dirty="0">
                <a:latin typeface="Times New Roman" panose="02020603050405020304" pitchFamily="18" charset="0"/>
                <a:cs typeface="Times New Roman" panose="02020603050405020304" pitchFamily="18" charset="0"/>
              </a:rPr>
              <a:t> були супи та морозиво. </a:t>
            </a:r>
          </a:p>
          <a:p>
            <a:pPr marL="0" indent="0">
              <a:buNone/>
            </a:pPr>
            <a:r>
              <a:rPr lang="uk-UA" sz="2400" dirty="0">
                <a:latin typeface="Times New Roman" panose="02020603050405020304" pitchFamily="18" charset="0"/>
                <a:cs typeface="Times New Roman" panose="02020603050405020304" pitchFamily="18" charset="0"/>
              </a:rPr>
              <a:t>В ресторані була така особливість, як готування перед гостями. На сніданок – млинці, на обід та вечерю – м’ясні або рибні страви. </a:t>
            </a:r>
          </a:p>
          <a:p>
            <a:pPr marL="0" indent="0">
              <a:buNone/>
            </a:pPr>
            <a:r>
              <a:rPr lang="uk-UA" sz="2400" dirty="0">
                <a:latin typeface="Times New Roman" panose="02020603050405020304" pitchFamily="18" charset="0"/>
                <a:cs typeface="Times New Roman" panose="02020603050405020304" pitchFamily="18" charset="0"/>
              </a:rPr>
              <a:t>В ресторані просторий, великий зал, який налічує 180 місць та є тераса, яка має 32 місця. </a:t>
            </a:r>
          </a:p>
          <a:p>
            <a:pPr marL="0" indent="0">
              <a:buNone/>
            </a:pPr>
            <a:endParaRPr lang="ru-RU" sz="2400" dirty="0"/>
          </a:p>
          <a:p>
            <a:pPr marL="0" indent="0">
              <a:buNone/>
            </a:pPr>
            <a:endParaRPr lang="uk-UA" sz="2400" dirty="0"/>
          </a:p>
        </p:txBody>
      </p:sp>
      <p:pic>
        <p:nvPicPr>
          <p:cNvPr id="5" name="Рисунок 4">
            <a:extLst>
              <a:ext uri="{FF2B5EF4-FFF2-40B4-BE49-F238E27FC236}">
                <a16:creationId xmlns:a16="http://schemas.microsoft.com/office/drawing/2014/main" id="{5FBB564D-931E-4E4B-A87A-A3C6C4AC285A}"/>
              </a:ext>
            </a:extLst>
          </p:cNvPr>
          <p:cNvPicPr>
            <a:picLocks noChangeAspect="1"/>
          </p:cNvPicPr>
          <p:nvPr/>
        </p:nvPicPr>
        <p:blipFill rotWithShape="1">
          <a:blip r:embed="rId2"/>
          <a:srcRect b="26652"/>
          <a:stretch/>
        </p:blipFill>
        <p:spPr>
          <a:xfrm>
            <a:off x="5926319" y="100520"/>
            <a:ext cx="3613607" cy="1987891"/>
          </a:xfrm>
          <a:prstGeom prst="rect">
            <a:avLst/>
          </a:prstGeom>
          <a:ln>
            <a:noFill/>
          </a:ln>
          <a:effectLst>
            <a:outerShdw blurRad="190500" algn="tl" rotWithShape="0">
              <a:srgbClr val="000000">
                <a:alpha val="70000"/>
              </a:srgbClr>
            </a:outerShdw>
          </a:effectLst>
        </p:spPr>
      </p:pic>
      <p:pic>
        <p:nvPicPr>
          <p:cNvPr id="7" name="Рисунок 6">
            <a:extLst>
              <a:ext uri="{FF2B5EF4-FFF2-40B4-BE49-F238E27FC236}">
                <a16:creationId xmlns:a16="http://schemas.microsoft.com/office/drawing/2014/main" id="{442391EA-9D59-4B2C-BFA0-3BCFAA54C2F7}"/>
              </a:ext>
            </a:extLst>
          </p:cNvPr>
          <p:cNvPicPr>
            <a:picLocks noChangeAspect="1"/>
          </p:cNvPicPr>
          <p:nvPr/>
        </p:nvPicPr>
        <p:blipFill>
          <a:blip r:embed="rId3"/>
          <a:stretch>
            <a:fillRect/>
          </a:stretch>
        </p:blipFill>
        <p:spPr>
          <a:xfrm>
            <a:off x="9630341" y="188373"/>
            <a:ext cx="2430470" cy="3240627"/>
          </a:xfrm>
          <a:prstGeom prst="rect">
            <a:avLst/>
          </a:prstGeom>
          <a:ln>
            <a:noFill/>
          </a:ln>
          <a:effectLst>
            <a:outerShdw blurRad="190500" algn="tl" rotWithShape="0">
              <a:srgbClr val="000000">
                <a:alpha val="70000"/>
              </a:srgbClr>
            </a:outerShdw>
          </a:effectLst>
        </p:spPr>
      </p:pic>
      <p:pic>
        <p:nvPicPr>
          <p:cNvPr id="15" name="Рисунок 14">
            <a:extLst>
              <a:ext uri="{FF2B5EF4-FFF2-40B4-BE49-F238E27FC236}">
                <a16:creationId xmlns:a16="http://schemas.microsoft.com/office/drawing/2014/main" id="{AE839732-245F-4B5C-AF23-50A0F166AB19}"/>
              </a:ext>
            </a:extLst>
          </p:cNvPr>
          <p:cNvPicPr>
            <a:picLocks noChangeAspect="1"/>
          </p:cNvPicPr>
          <p:nvPr/>
        </p:nvPicPr>
        <p:blipFill>
          <a:blip r:embed="rId4"/>
          <a:stretch>
            <a:fillRect/>
          </a:stretch>
        </p:blipFill>
        <p:spPr>
          <a:xfrm>
            <a:off x="5554932" y="3865713"/>
            <a:ext cx="3673954" cy="2710206"/>
          </a:xfrm>
          <a:prstGeom prst="rect">
            <a:avLst/>
          </a:prstGeom>
          <a:ln>
            <a:noFill/>
          </a:ln>
          <a:effectLst>
            <a:outerShdw blurRad="190500" algn="tl" rotWithShape="0">
              <a:srgbClr val="000000">
                <a:alpha val="70000"/>
              </a:srgbClr>
            </a:outerShdw>
          </a:effectLst>
        </p:spPr>
      </p:pic>
      <p:pic>
        <p:nvPicPr>
          <p:cNvPr id="18" name="Рисунок 17">
            <a:extLst>
              <a:ext uri="{FF2B5EF4-FFF2-40B4-BE49-F238E27FC236}">
                <a16:creationId xmlns:a16="http://schemas.microsoft.com/office/drawing/2014/main" id="{72B18431-E26E-49CF-B080-11769BDBB5B0}"/>
              </a:ext>
            </a:extLst>
          </p:cNvPr>
          <p:cNvPicPr>
            <a:picLocks noChangeAspect="1"/>
          </p:cNvPicPr>
          <p:nvPr/>
        </p:nvPicPr>
        <p:blipFill rotWithShape="1">
          <a:blip r:embed="rId5"/>
          <a:srcRect t="25966" b="17375"/>
          <a:stretch/>
        </p:blipFill>
        <p:spPr>
          <a:xfrm>
            <a:off x="5554932" y="2196445"/>
            <a:ext cx="3673954" cy="1561234"/>
          </a:xfrm>
          <a:prstGeom prst="rect">
            <a:avLst/>
          </a:prstGeom>
          <a:ln>
            <a:noFill/>
          </a:ln>
          <a:effectLst>
            <a:outerShdw blurRad="190500" algn="tl" rotWithShape="0">
              <a:srgbClr val="000000">
                <a:alpha val="70000"/>
              </a:srgbClr>
            </a:outerShdw>
          </a:effectLst>
        </p:spPr>
      </p:pic>
      <p:pic>
        <p:nvPicPr>
          <p:cNvPr id="20" name="Рисунок 19">
            <a:extLst>
              <a:ext uri="{FF2B5EF4-FFF2-40B4-BE49-F238E27FC236}">
                <a16:creationId xmlns:a16="http://schemas.microsoft.com/office/drawing/2014/main" id="{734D1527-1C2E-416D-AFA0-73E393154EE4}"/>
              </a:ext>
            </a:extLst>
          </p:cNvPr>
          <p:cNvPicPr>
            <a:picLocks noChangeAspect="1"/>
          </p:cNvPicPr>
          <p:nvPr/>
        </p:nvPicPr>
        <p:blipFill>
          <a:blip r:embed="rId6"/>
          <a:stretch>
            <a:fillRect/>
          </a:stretch>
        </p:blipFill>
        <p:spPr>
          <a:xfrm>
            <a:off x="9630341" y="3558295"/>
            <a:ext cx="2430470" cy="3240626"/>
          </a:xfrm>
          <a:prstGeom prst="rect">
            <a:avLst/>
          </a:prstGeom>
          <a:ln>
            <a:noFill/>
          </a:ln>
          <a:effectLst>
            <a:outerShdw blurRad="190500" algn="tl" rotWithShape="0">
              <a:srgbClr val="000000">
                <a:alpha val="70000"/>
              </a:srgbClr>
            </a:outerShdw>
          </a:effectLst>
        </p:spPr>
      </p:pic>
      <p:sp>
        <p:nvSpPr>
          <p:cNvPr id="21" name="TextBox 20">
            <a:extLst>
              <a:ext uri="{FF2B5EF4-FFF2-40B4-BE49-F238E27FC236}">
                <a16:creationId xmlns:a16="http://schemas.microsoft.com/office/drawing/2014/main" id="{23F90CC3-BC83-4E3D-808C-18E2C1B30D6C}"/>
              </a:ext>
            </a:extLst>
          </p:cNvPr>
          <p:cNvSpPr txBox="1"/>
          <p:nvPr/>
        </p:nvSpPr>
        <p:spPr>
          <a:xfrm>
            <a:off x="179595" y="4046834"/>
            <a:ext cx="5326931" cy="2677656"/>
          </a:xfrm>
          <a:prstGeom prst="rect">
            <a:avLst/>
          </a:prstGeom>
          <a:noFill/>
        </p:spPr>
        <p:txBody>
          <a:bodyPr wrap="square" rtlCol="0">
            <a:spAutoFit/>
          </a:bodyPr>
          <a:lstStyle/>
          <a:p>
            <a:r>
              <a:rPr lang="uk-UA" sz="2400" dirty="0">
                <a:latin typeface="Times New Roman" panose="02020603050405020304" pitchFamily="18" charset="0"/>
                <a:cs typeface="Times New Roman" panose="02020603050405020304" pitchFamily="18" charset="0"/>
              </a:rPr>
              <a:t>Під час обіду та вечері в приміщенні ресторану працює бар, на якому ми мали можливість працювати барменами. На барі гостя пропонувались міцні алкогольні напої (горілка, ракія, коньяк, віскі та інше.), вина (біле, червоне та рожеве) та пиво. </a:t>
            </a:r>
          </a:p>
        </p:txBody>
      </p:sp>
    </p:spTree>
    <p:extLst>
      <p:ext uri="{BB962C8B-B14F-4D97-AF65-F5344CB8AC3E}">
        <p14:creationId xmlns:p14="http://schemas.microsoft.com/office/powerpoint/2010/main" val="11978387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3CA2123-3FEF-4876-8B10-D86A96788EA5}"/>
              </a:ext>
            </a:extLst>
          </p:cNvPr>
          <p:cNvSpPr>
            <a:spLocks noGrp="1"/>
          </p:cNvSpPr>
          <p:nvPr>
            <p:ph type="title"/>
          </p:nvPr>
        </p:nvSpPr>
        <p:spPr/>
        <p:txBody>
          <a:bodyPr/>
          <a:lstStyle/>
          <a:p>
            <a:r>
              <a:rPr lang="uk-UA" dirty="0">
                <a:solidFill>
                  <a:srgbClr val="F8FBFF"/>
                </a:solidFill>
              </a:rPr>
              <a:t>.</a:t>
            </a:r>
          </a:p>
        </p:txBody>
      </p:sp>
      <p:sp>
        <p:nvSpPr>
          <p:cNvPr id="3" name="Місце для вмісту 2">
            <a:extLst>
              <a:ext uri="{FF2B5EF4-FFF2-40B4-BE49-F238E27FC236}">
                <a16:creationId xmlns:a16="http://schemas.microsoft.com/office/drawing/2014/main" id="{EC956D97-EF93-48A2-8638-121C31D77862}"/>
              </a:ext>
            </a:extLst>
          </p:cNvPr>
          <p:cNvSpPr>
            <a:spLocks noGrp="1"/>
          </p:cNvSpPr>
          <p:nvPr>
            <p:ph idx="1"/>
          </p:nvPr>
        </p:nvSpPr>
        <p:spPr>
          <a:xfrm>
            <a:off x="729398" y="142072"/>
            <a:ext cx="3993721" cy="1473373"/>
          </a:xfrm>
        </p:spPr>
        <p:txBody>
          <a:bodyPr>
            <a:normAutofit/>
          </a:bodyPr>
          <a:lstStyle/>
          <a:p>
            <a:pPr marL="0" indent="0" algn="ctr">
              <a:buNone/>
            </a:pPr>
            <a:r>
              <a:rPr lang="uk-UA" sz="2400" dirty="0">
                <a:latin typeface="Times New Roman" panose="02020603050405020304" pitchFamily="18" charset="0"/>
                <a:cs typeface="Times New Roman" panose="02020603050405020304" pitchFamily="18" charset="0"/>
              </a:rPr>
              <a:t>Гості мали змогу самостійно брати газовані напої, соки, чай та каву.</a:t>
            </a:r>
          </a:p>
          <a:p>
            <a:pPr marL="0" indent="0">
              <a:buNone/>
            </a:pPr>
            <a:endParaRPr lang="uk-UA" sz="2400"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982E7B48-824F-4A6B-9760-F3670C03006C}"/>
              </a:ext>
            </a:extLst>
          </p:cNvPr>
          <p:cNvSpPr txBox="1"/>
          <p:nvPr/>
        </p:nvSpPr>
        <p:spPr>
          <a:xfrm>
            <a:off x="5442815" y="294968"/>
            <a:ext cx="6670527" cy="6463308"/>
          </a:xfrm>
          <a:prstGeom prst="rect">
            <a:avLst/>
          </a:prstGeom>
          <a:noFill/>
        </p:spPr>
        <p:txBody>
          <a:bodyPr wrap="square" rtlCol="0">
            <a:spAutoFit/>
          </a:bodyPr>
          <a:lstStyle/>
          <a:p>
            <a:pPr algn="ctr"/>
            <a:r>
              <a:rPr lang="uk-UA" sz="2200" dirty="0">
                <a:latin typeface="Times New Roman" panose="02020603050405020304" pitchFamily="18" charset="0"/>
                <a:cs typeface="Times New Roman" panose="02020603050405020304" pitchFamily="18" charset="0"/>
              </a:rPr>
              <a:t>Ми працювали позмінно. Перша робоча зміна була з 06:00 до 14:00. Друга зміна тривала з 14:00 до 22:00. </a:t>
            </a:r>
          </a:p>
          <a:p>
            <a:pPr algn="ctr"/>
            <a:r>
              <a:rPr lang="uk-UA" sz="2200" dirty="0">
                <a:latin typeface="Times New Roman" panose="02020603050405020304" pitchFamily="18" charset="0"/>
                <a:cs typeface="Times New Roman" panose="02020603050405020304" pitchFamily="18" charset="0"/>
              </a:rPr>
              <a:t>Наші обов’язки під час роботи офіціантами:</a:t>
            </a:r>
          </a:p>
          <a:p>
            <a:pPr marL="342900" indent="-342900" algn="ctr">
              <a:buFont typeface="+mj-lt"/>
              <a:buAutoNum type="arabicPeriod"/>
            </a:pPr>
            <a:r>
              <a:rPr lang="uk-UA" sz="2200" dirty="0">
                <a:latin typeface="Times New Roman" panose="02020603050405020304" pitchFamily="18" charset="0"/>
                <a:cs typeface="Times New Roman" panose="02020603050405020304" pitchFamily="18" charset="0"/>
              </a:rPr>
              <a:t>сервірування шведського столу;</a:t>
            </a:r>
          </a:p>
          <a:p>
            <a:pPr marL="342900" indent="-342900" algn="ctr">
              <a:buFont typeface="+mj-lt"/>
              <a:buAutoNum type="arabicPeriod"/>
            </a:pPr>
            <a:r>
              <a:rPr lang="uk-UA" sz="2200" dirty="0">
                <a:latin typeface="Times New Roman" panose="02020603050405020304" pitchFamily="18" charset="0"/>
                <a:cs typeface="Times New Roman" panose="02020603050405020304" pitchFamily="18" charset="0"/>
              </a:rPr>
              <a:t>слідкували за </a:t>
            </a:r>
            <a:r>
              <a:rPr lang="uk-UA" sz="2200" dirty="0" err="1">
                <a:latin typeface="Times New Roman" panose="02020603050405020304" pitchFamily="18" charset="0"/>
                <a:cs typeface="Times New Roman" panose="02020603050405020304" pitchFamily="18" charset="0"/>
              </a:rPr>
              <a:t>стійками</a:t>
            </a:r>
            <a:r>
              <a:rPr lang="uk-UA" sz="2200" dirty="0">
                <a:latin typeface="Times New Roman" panose="02020603050405020304" pitchFamily="18" charset="0"/>
                <a:cs typeface="Times New Roman" panose="02020603050405020304" pitchFamily="18" charset="0"/>
              </a:rPr>
              <a:t> для морозива та хлібу;</a:t>
            </a:r>
          </a:p>
          <a:p>
            <a:pPr marL="342900" indent="-342900" algn="ctr">
              <a:buFont typeface="+mj-lt"/>
              <a:buAutoNum type="arabicPeriod"/>
            </a:pPr>
            <a:r>
              <a:rPr lang="uk-UA" sz="2200" dirty="0">
                <a:latin typeface="Times New Roman" panose="02020603050405020304" pitchFamily="18" charset="0"/>
                <a:cs typeface="Times New Roman" panose="02020603050405020304" pitchFamily="18" charset="0"/>
              </a:rPr>
              <a:t>мали вчасно виносити чистий посуд, столові прибори, стакани та чашки;</a:t>
            </a:r>
          </a:p>
          <a:p>
            <a:pPr marL="342900" indent="-342900" algn="ctr">
              <a:buFont typeface="+mj-lt"/>
              <a:buAutoNum type="arabicPeriod"/>
            </a:pPr>
            <a:r>
              <a:rPr lang="uk-UA" sz="2200" dirty="0">
                <a:latin typeface="Times New Roman" panose="02020603050405020304" pitchFamily="18" charset="0"/>
                <a:cs typeface="Times New Roman" panose="02020603050405020304" pitchFamily="18" charset="0"/>
              </a:rPr>
              <a:t>потрібно було змінювати забруднені скатертини;</a:t>
            </a:r>
          </a:p>
          <a:p>
            <a:pPr marL="342900" indent="-342900" algn="ctr">
              <a:buFont typeface="+mj-lt"/>
              <a:buAutoNum type="arabicPeriod"/>
            </a:pPr>
            <a:r>
              <a:rPr lang="uk-UA" sz="2200" dirty="0">
                <a:latin typeface="Times New Roman" panose="02020603050405020304" pitchFamily="18" charset="0"/>
                <a:cs typeface="Times New Roman" panose="02020603050405020304" pitchFamily="18" charset="0"/>
              </a:rPr>
              <a:t>зі столів прибирати брудний посуд, столові прибори, чашки стакани;</a:t>
            </a:r>
          </a:p>
          <a:p>
            <a:pPr marL="342900" indent="-342900" algn="ctr">
              <a:buFont typeface="+mj-lt"/>
              <a:buAutoNum type="arabicPeriod"/>
            </a:pPr>
            <a:r>
              <a:rPr lang="uk-UA" sz="2200" dirty="0">
                <a:latin typeface="Times New Roman" panose="02020603050405020304" pitchFamily="18" charset="0"/>
                <a:cs typeface="Times New Roman" panose="02020603050405020304" pitchFamily="18" charset="0"/>
              </a:rPr>
              <a:t>слідкували за чистотою на терасі;</a:t>
            </a:r>
          </a:p>
          <a:p>
            <a:pPr marL="342900" indent="-342900" algn="ctr">
              <a:buFont typeface="+mj-lt"/>
              <a:buAutoNum type="arabicPeriod"/>
            </a:pPr>
            <a:r>
              <a:rPr lang="uk-UA" sz="2200" dirty="0">
                <a:latin typeface="Times New Roman" panose="02020603050405020304" pitchFamily="18" charset="0"/>
                <a:cs typeface="Times New Roman" panose="02020603050405020304" pitchFamily="18" charset="0"/>
              </a:rPr>
              <a:t>перед кожним прийомом їжі сервірували столи;</a:t>
            </a:r>
          </a:p>
          <a:p>
            <a:pPr marL="342900" indent="-342900" algn="ctr">
              <a:buFont typeface="+mj-lt"/>
              <a:buAutoNum type="arabicPeriod"/>
            </a:pPr>
            <a:r>
              <a:rPr lang="uk-UA" sz="2200" dirty="0">
                <a:latin typeface="Times New Roman" panose="02020603050405020304" pitchFamily="18" charset="0"/>
                <a:cs typeface="Times New Roman" panose="02020603050405020304" pitchFamily="18" charset="0"/>
              </a:rPr>
              <a:t>за допомогою спеціальної машини мили стакани;</a:t>
            </a:r>
          </a:p>
          <a:p>
            <a:pPr marL="342900" indent="-342900" algn="ctr">
              <a:buFont typeface="+mj-lt"/>
              <a:buAutoNum type="arabicPeriod"/>
            </a:pPr>
            <a:r>
              <a:rPr lang="uk-UA" sz="2200" dirty="0">
                <a:latin typeface="Times New Roman" panose="02020603050405020304" pitchFamily="18" charset="0"/>
                <a:cs typeface="Times New Roman" panose="02020603050405020304" pitchFamily="18" charset="0"/>
              </a:rPr>
              <a:t>з мийки забирали та протирали чистий посуд, полірували прибори;</a:t>
            </a:r>
          </a:p>
          <a:p>
            <a:pPr marL="342900" indent="-342900" algn="ctr">
              <a:buFont typeface="+mj-lt"/>
              <a:buAutoNum type="arabicPeriod"/>
            </a:pPr>
            <a:r>
              <a:rPr lang="uk-UA" sz="2200" dirty="0">
                <a:latin typeface="Times New Roman" panose="02020603050405020304" pitchFamily="18" charset="0"/>
                <a:cs typeface="Times New Roman" panose="02020603050405020304" pitchFamily="18" charset="0"/>
              </a:rPr>
              <a:t>Після кожного прийому їжі прибирали в залі (підмітали підлогу, мили шведський стіл, машинки для кави, соку та газованих напоїв).</a:t>
            </a:r>
            <a:endParaRPr lang="uk-UA" sz="2200" dirty="0"/>
          </a:p>
          <a:p>
            <a:pPr marL="285750" indent="-285750">
              <a:buFont typeface="Arial" panose="020B0604020202020204" pitchFamily="34" charset="0"/>
              <a:buChar char="•"/>
            </a:pPr>
            <a:endParaRPr lang="uk-UA" dirty="0"/>
          </a:p>
        </p:txBody>
      </p:sp>
      <p:pic>
        <p:nvPicPr>
          <p:cNvPr id="6" name="Рисунок 5">
            <a:extLst>
              <a:ext uri="{FF2B5EF4-FFF2-40B4-BE49-F238E27FC236}">
                <a16:creationId xmlns:a16="http://schemas.microsoft.com/office/drawing/2014/main" id="{22D7C209-C491-4F8A-9868-BFD775AD3137}"/>
              </a:ext>
            </a:extLst>
          </p:cNvPr>
          <p:cNvPicPr>
            <a:picLocks noChangeAspect="1"/>
          </p:cNvPicPr>
          <p:nvPr/>
        </p:nvPicPr>
        <p:blipFill>
          <a:blip r:embed="rId2"/>
          <a:stretch>
            <a:fillRect/>
          </a:stretch>
        </p:blipFill>
        <p:spPr>
          <a:xfrm>
            <a:off x="729399" y="1411247"/>
            <a:ext cx="3993720" cy="2563797"/>
          </a:xfrm>
          <a:prstGeom prst="rect">
            <a:avLst/>
          </a:prstGeom>
          <a:ln>
            <a:noFill/>
          </a:ln>
          <a:effectLst>
            <a:outerShdw blurRad="190500" algn="tl" rotWithShape="0">
              <a:srgbClr val="000000">
                <a:alpha val="70000"/>
              </a:srgbClr>
            </a:outerShdw>
          </a:effectLst>
        </p:spPr>
      </p:pic>
      <p:pic>
        <p:nvPicPr>
          <p:cNvPr id="8" name="Рисунок 7">
            <a:extLst>
              <a:ext uri="{FF2B5EF4-FFF2-40B4-BE49-F238E27FC236}">
                <a16:creationId xmlns:a16="http://schemas.microsoft.com/office/drawing/2014/main" id="{08591351-FD37-4C8A-8233-1AD3656D41C8}"/>
              </a:ext>
            </a:extLst>
          </p:cNvPr>
          <p:cNvPicPr>
            <a:picLocks noChangeAspect="1"/>
          </p:cNvPicPr>
          <p:nvPr/>
        </p:nvPicPr>
        <p:blipFill>
          <a:blip r:embed="rId3"/>
          <a:stretch>
            <a:fillRect/>
          </a:stretch>
        </p:blipFill>
        <p:spPr>
          <a:xfrm>
            <a:off x="759789" y="4072918"/>
            <a:ext cx="3986289" cy="265752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008772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EF7FD2F-4188-4B99-ABA3-3573BDE2E2EA}"/>
              </a:ext>
            </a:extLst>
          </p:cNvPr>
          <p:cNvSpPr>
            <a:spLocks noGrp="1"/>
          </p:cNvSpPr>
          <p:nvPr>
            <p:ph type="title"/>
          </p:nvPr>
        </p:nvSpPr>
        <p:spPr/>
        <p:txBody>
          <a:bodyPr/>
          <a:lstStyle/>
          <a:p>
            <a:r>
              <a:rPr lang="uk-UA" dirty="0">
                <a:solidFill>
                  <a:srgbClr val="F8FBFF"/>
                </a:solidFill>
              </a:rPr>
              <a:t>.</a:t>
            </a:r>
          </a:p>
        </p:txBody>
      </p:sp>
      <p:sp>
        <p:nvSpPr>
          <p:cNvPr id="3" name="Місце для вмісту 2">
            <a:extLst>
              <a:ext uri="{FF2B5EF4-FFF2-40B4-BE49-F238E27FC236}">
                <a16:creationId xmlns:a16="http://schemas.microsoft.com/office/drawing/2014/main" id="{64A19725-B691-4A87-B1CD-B3AD53F00B72}"/>
              </a:ext>
            </a:extLst>
          </p:cNvPr>
          <p:cNvSpPr>
            <a:spLocks noGrp="1"/>
          </p:cNvSpPr>
          <p:nvPr>
            <p:ph idx="1"/>
          </p:nvPr>
        </p:nvSpPr>
        <p:spPr>
          <a:xfrm>
            <a:off x="4687939" y="3509126"/>
            <a:ext cx="6375661" cy="2945877"/>
          </a:xfrm>
        </p:spPr>
        <p:txBody>
          <a:bodyPr>
            <a:normAutofit/>
          </a:bodyPr>
          <a:lstStyle/>
          <a:p>
            <a:pPr marL="0" indent="0" algn="ctr">
              <a:buNone/>
            </a:pPr>
            <a:r>
              <a:rPr lang="uk-UA" sz="2400" dirty="0">
                <a:latin typeface="Times New Roman" panose="02020603050405020304" pitchFamily="18" charset="0"/>
                <a:cs typeface="Times New Roman" panose="02020603050405020304" pitchFamily="18" charset="0"/>
              </a:rPr>
              <a:t>На території готелю є чотири бари. Це денний бар, бар біля басейну, лобі бар та бар в ресторані. </a:t>
            </a:r>
          </a:p>
          <a:p>
            <a:pPr marL="0" indent="0" algn="ctr">
              <a:buNone/>
            </a:pPr>
            <a:r>
              <a:rPr lang="uk-UA" sz="2400" dirty="0">
                <a:latin typeface="Times New Roman" panose="02020603050405020304" pitchFamily="18" charset="0"/>
                <a:cs typeface="Times New Roman" panose="02020603050405020304" pitchFamily="18" charset="0"/>
              </a:rPr>
              <a:t>Саме на денному барі ми отримали найбільше досвіду, який пов’язаний з роботою бармена. Адже там ми навчились робити багато різних напоїв (Блакитна лагуна, Текіла </a:t>
            </a:r>
            <a:r>
              <a:rPr lang="uk-UA" sz="2400" dirty="0" err="1">
                <a:latin typeface="Times New Roman" panose="02020603050405020304" pitchFamily="18" charset="0"/>
                <a:cs typeface="Times New Roman" panose="02020603050405020304" pitchFamily="18" charset="0"/>
              </a:rPr>
              <a:t>санрайз</a:t>
            </a:r>
            <a:r>
              <a:rPr lang="uk-UA" sz="2400" dirty="0">
                <a:latin typeface="Times New Roman" panose="02020603050405020304" pitchFamily="18" charset="0"/>
                <a:cs typeface="Times New Roman" panose="02020603050405020304" pitchFamily="18" charset="0"/>
              </a:rPr>
              <a:t>, Текіла бум, Джин тонік, Санта </a:t>
            </a:r>
            <a:r>
              <a:rPr lang="uk-UA" sz="2400" dirty="0" err="1">
                <a:latin typeface="Times New Roman" panose="02020603050405020304" pitchFamily="18" charset="0"/>
                <a:cs typeface="Times New Roman" panose="02020603050405020304" pitchFamily="18" charset="0"/>
              </a:rPr>
              <a:t>лючія</a:t>
            </a:r>
            <a:r>
              <a:rPr lang="uk-UA" sz="2400" dirty="0">
                <a:latin typeface="Times New Roman" panose="02020603050405020304" pitchFamily="18" charset="0"/>
                <a:cs typeface="Times New Roman" panose="02020603050405020304" pitchFamily="18" charset="0"/>
              </a:rPr>
              <a:t> та інші).</a:t>
            </a:r>
          </a:p>
        </p:txBody>
      </p:sp>
      <p:pic>
        <p:nvPicPr>
          <p:cNvPr id="5" name="Рисунок 4">
            <a:extLst>
              <a:ext uri="{FF2B5EF4-FFF2-40B4-BE49-F238E27FC236}">
                <a16:creationId xmlns:a16="http://schemas.microsoft.com/office/drawing/2014/main" id="{8D0AAD92-13B2-4762-A661-170A59AD033D}"/>
              </a:ext>
            </a:extLst>
          </p:cNvPr>
          <p:cNvPicPr>
            <a:picLocks noChangeAspect="1"/>
          </p:cNvPicPr>
          <p:nvPr/>
        </p:nvPicPr>
        <p:blipFill>
          <a:blip r:embed="rId2"/>
          <a:stretch>
            <a:fillRect/>
          </a:stretch>
        </p:blipFill>
        <p:spPr>
          <a:xfrm>
            <a:off x="140616" y="122549"/>
            <a:ext cx="3952972" cy="2964729"/>
          </a:xfrm>
          <a:prstGeom prst="rect">
            <a:avLst/>
          </a:prstGeom>
          <a:ln>
            <a:noFill/>
          </a:ln>
          <a:effectLst>
            <a:outerShdw blurRad="190500" algn="tl" rotWithShape="0">
              <a:srgbClr val="000000">
                <a:alpha val="70000"/>
              </a:srgbClr>
            </a:outerShdw>
          </a:effectLst>
        </p:spPr>
      </p:pic>
      <p:pic>
        <p:nvPicPr>
          <p:cNvPr id="7" name="Рисунок 6">
            <a:extLst>
              <a:ext uri="{FF2B5EF4-FFF2-40B4-BE49-F238E27FC236}">
                <a16:creationId xmlns:a16="http://schemas.microsoft.com/office/drawing/2014/main" id="{EDBDBC87-9228-4F09-A55D-B296F1305F5A}"/>
              </a:ext>
            </a:extLst>
          </p:cNvPr>
          <p:cNvPicPr>
            <a:picLocks noChangeAspect="1"/>
          </p:cNvPicPr>
          <p:nvPr/>
        </p:nvPicPr>
        <p:blipFill>
          <a:blip r:embed="rId3"/>
          <a:stretch>
            <a:fillRect/>
          </a:stretch>
        </p:blipFill>
        <p:spPr>
          <a:xfrm>
            <a:off x="778496" y="3228680"/>
            <a:ext cx="2677212" cy="3506771"/>
          </a:xfrm>
          <a:prstGeom prst="rect">
            <a:avLst/>
          </a:prstGeom>
          <a:ln>
            <a:noFill/>
          </a:ln>
          <a:effectLst>
            <a:outerShdw blurRad="190500" algn="tl" rotWithShape="0">
              <a:srgbClr val="000000">
                <a:alpha val="70000"/>
              </a:srgbClr>
            </a:outerShdw>
          </a:effectLst>
        </p:spPr>
      </p:pic>
      <p:pic>
        <p:nvPicPr>
          <p:cNvPr id="9" name="Рисунок 8">
            <a:extLst>
              <a:ext uri="{FF2B5EF4-FFF2-40B4-BE49-F238E27FC236}">
                <a16:creationId xmlns:a16="http://schemas.microsoft.com/office/drawing/2014/main" id="{4061D1A4-7013-4557-908E-CBF05643832B}"/>
              </a:ext>
            </a:extLst>
          </p:cNvPr>
          <p:cNvPicPr>
            <a:picLocks noChangeAspect="1"/>
          </p:cNvPicPr>
          <p:nvPr/>
        </p:nvPicPr>
        <p:blipFill>
          <a:blip r:embed="rId4"/>
          <a:stretch>
            <a:fillRect/>
          </a:stretch>
        </p:blipFill>
        <p:spPr>
          <a:xfrm>
            <a:off x="4932315" y="280358"/>
            <a:ext cx="5886910" cy="264911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74083609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88F9001-0154-43E6-8BEB-0F6EA235AB8A}"/>
              </a:ext>
            </a:extLst>
          </p:cNvPr>
          <p:cNvSpPr>
            <a:spLocks noGrp="1"/>
          </p:cNvSpPr>
          <p:nvPr>
            <p:ph type="title"/>
          </p:nvPr>
        </p:nvSpPr>
        <p:spPr/>
        <p:txBody>
          <a:bodyPr/>
          <a:lstStyle/>
          <a:p>
            <a:r>
              <a:rPr lang="uk-UA" dirty="0">
                <a:solidFill>
                  <a:srgbClr val="F8FBFF"/>
                </a:solidFill>
              </a:rPr>
              <a:t>.</a:t>
            </a:r>
          </a:p>
        </p:txBody>
      </p:sp>
      <p:sp>
        <p:nvSpPr>
          <p:cNvPr id="3" name="Місце для вмісту 2">
            <a:extLst>
              <a:ext uri="{FF2B5EF4-FFF2-40B4-BE49-F238E27FC236}">
                <a16:creationId xmlns:a16="http://schemas.microsoft.com/office/drawing/2014/main" id="{126739FD-EE46-46CE-A06E-06338ACF04C3}"/>
              </a:ext>
            </a:extLst>
          </p:cNvPr>
          <p:cNvSpPr>
            <a:spLocks noGrp="1"/>
          </p:cNvSpPr>
          <p:nvPr>
            <p:ph idx="1"/>
          </p:nvPr>
        </p:nvSpPr>
        <p:spPr>
          <a:xfrm>
            <a:off x="838200" y="138227"/>
            <a:ext cx="10515600" cy="1238086"/>
          </a:xfrm>
        </p:spPr>
        <p:txBody>
          <a:bodyPr>
            <a:normAutofit/>
          </a:bodyPr>
          <a:lstStyle/>
          <a:p>
            <a:pPr marL="0" indent="0" algn="ctr">
              <a:buNone/>
            </a:pPr>
            <a:r>
              <a:rPr lang="uk-UA" sz="2400" dirty="0">
                <a:latin typeface="Times New Roman" panose="02020603050405020304" pitchFamily="18" charset="0"/>
                <a:cs typeface="Times New Roman" panose="02020603050405020304" pitchFamily="18" charset="0"/>
              </a:rPr>
              <a:t>Третя професія, в якій ми змогли отримати досвід – це була робота покоївкою. Наше завдання було таким: прибрати пил з поверхонь, </a:t>
            </a:r>
            <a:r>
              <a:rPr lang="uk-UA" sz="2400" dirty="0" err="1">
                <a:latin typeface="Times New Roman" panose="02020603050405020304" pitchFamily="18" charset="0"/>
                <a:cs typeface="Times New Roman" panose="02020603050405020304" pitchFamily="18" charset="0"/>
              </a:rPr>
              <a:t>пропилососити</a:t>
            </a:r>
            <a:r>
              <a:rPr lang="uk-UA" sz="2400" dirty="0">
                <a:latin typeface="Times New Roman" panose="02020603050405020304" pitchFamily="18" charset="0"/>
                <a:cs typeface="Times New Roman" panose="02020603050405020304" pitchFamily="18" charset="0"/>
              </a:rPr>
              <a:t> підлогу та замінити постільну білизну.</a:t>
            </a:r>
          </a:p>
        </p:txBody>
      </p:sp>
      <p:pic>
        <p:nvPicPr>
          <p:cNvPr id="5" name="Рисунок 4">
            <a:extLst>
              <a:ext uri="{FF2B5EF4-FFF2-40B4-BE49-F238E27FC236}">
                <a16:creationId xmlns:a16="http://schemas.microsoft.com/office/drawing/2014/main" id="{99E63090-D976-47FD-AFD4-38763DB996FD}"/>
              </a:ext>
            </a:extLst>
          </p:cNvPr>
          <p:cNvPicPr>
            <a:picLocks noChangeAspect="1"/>
          </p:cNvPicPr>
          <p:nvPr/>
        </p:nvPicPr>
        <p:blipFill>
          <a:blip r:embed="rId2"/>
          <a:stretch>
            <a:fillRect/>
          </a:stretch>
        </p:blipFill>
        <p:spPr>
          <a:xfrm>
            <a:off x="298517" y="1234910"/>
            <a:ext cx="3057820" cy="4077093"/>
          </a:xfrm>
          <a:prstGeom prst="rect">
            <a:avLst/>
          </a:prstGeom>
          <a:ln>
            <a:noFill/>
          </a:ln>
          <a:effectLst>
            <a:outerShdw blurRad="190500" algn="tl" rotWithShape="0">
              <a:srgbClr val="000000">
                <a:alpha val="70000"/>
              </a:srgbClr>
            </a:outerShdw>
          </a:effectLst>
        </p:spPr>
      </p:pic>
      <p:pic>
        <p:nvPicPr>
          <p:cNvPr id="7" name="Рисунок 6">
            <a:extLst>
              <a:ext uri="{FF2B5EF4-FFF2-40B4-BE49-F238E27FC236}">
                <a16:creationId xmlns:a16="http://schemas.microsoft.com/office/drawing/2014/main" id="{65ACF9AE-785A-4626-A7C0-F84F23A7478D}"/>
              </a:ext>
            </a:extLst>
          </p:cNvPr>
          <p:cNvPicPr>
            <a:picLocks noChangeAspect="1"/>
          </p:cNvPicPr>
          <p:nvPr/>
        </p:nvPicPr>
        <p:blipFill>
          <a:blip r:embed="rId3"/>
          <a:stretch>
            <a:fillRect/>
          </a:stretch>
        </p:blipFill>
        <p:spPr>
          <a:xfrm>
            <a:off x="8835663" y="1234910"/>
            <a:ext cx="3057820" cy="4077093"/>
          </a:xfrm>
          <a:prstGeom prst="rect">
            <a:avLst/>
          </a:prstGeom>
          <a:ln>
            <a:noFill/>
          </a:ln>
          <a:effectLst>
            <a:outerShdw blurRad="190500" algn="tl" rotWithShape="0">
              <a:srgbClr val="000000">
                <a:alpha val="70000"/>
              </a:srgbClr>
            </a:outerShdw>
          </a:effectLst>
        </p:spPr>
      </p:pic>
      <p:pic>
        <p:nvPicPr>
          <p:cNvPr id="9" name="Рисунок 8">
            <a:extLst>
              <a:ext uri="{FF2B5EF4-FFF2-40B4-BE49-F238E27FC236}">
                <a16:creationId xmlns:a16="http://schemas.microsoft.com/office/drawing/2014/main" id="{B27ECC0A-B26A-403C-9D47-2DA6242A0048}"/>
              </a:ext>
            </a:extLst>
          </p:cNvPr>
          <p:cNvPicPr>
            <a:picLocks noChangeAspect="1"/>
          </p:cNvPicPr>
          <p:nvPr/>
        </p:nvPicPr>
        <p:blipFill>
          <a:blip r:embed="rId4"/>
          <a:stretch>
            <a:fillRect/>
          </a:stretch>
        </p:blipFill>
        <p:spPr>
          <a:xfrm>
            <a:off x="4118019" y="4219345"/>
            <a:ext cx="3498325" cy="2623744"/>
          </a:xfrm>
          <a:prstGeom prst="rect">
            <a:avLst/>
          </a:prstGeom>
          <a:ln>
            <a:noFill/>
          </a:ln>
          <a:effectLst>
            <a:outerShdw blurRad="190500" algn="tl" rotWithShape="0">
              <a:srgbClr val="000000">
                <a:alpha val="70000"/>
              </a:srgbClr>
            </a:outerShdw>
          </a:effectLst>
        </p:spPr>
      </p:pic>
      <p:pic>
        <p:nvPicPr>
          <p:cNvPr id="11" name="Рисунок 10">
            <a:extLst>
              <a:ext uri="{FF2B5EF4-FFF2-40B4-BE49-F238E27FC236}">
                <a16:creationId xmlns:a16="http://schemas.microsoft.com/office/drawing/2014/main" id="{FCA0BEC9-790C-45E9-A73D-1C36CFD7A744}"/>
              </a:ext>
            </a:extLst>
          </p:cNvPr>
          <p:cNvPicPr>
            <a:picLocks noChangeAspect="1"/>
          </p:cNvPicPr>
          <p:nvPr/>
        </p:nvPicPr>
        <p:blipFill>
          <a:blip r:embed="rId5"/>
          <a:stretch>
            <a:fillRect/>
          </a:stretch>
        </p:blipFill>
        <p:spPr>
          <a:xfrm>
            <a:off x="4117942" y="1376313"/>
            <a:ext cx="3498402" cy="262374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12352331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theme/theme1.xml><?xml version="1.0" encoding="utf-8"?>
<a:theme xmlns:a="http://schemas.openxmlformats.org/drawingml/2006/main" name="Тема Office">
  <a:themeElements>
    <a:clrScheme name="Офіс">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Офіс">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Офіс">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298</TotalTime>
  <Words>682</Words>
  <Application>Microsoft Office PowerPoint</Application>
  <PresentationFormat>Широкий екран</PresentationFormat>
  <Paragraphs>49</Paragraphs>
  <Slides>10</Slides>
  <Notes>0</Notes>
  <HiddenSlides>0</HiddenSlides>
  <MMClips>0</MMClips>
  <ScaleCrop>false</ScaleCrop>
  <HeadingPairs>
    <vt:vector size="6" baseType="variant">
      <vt:variant>
        <vt:lpstr>Використані шрифти</vt:lpstr>
      </vt:variant>
      <vt:variant>
        <vt:i4>5</vt:i4>
      </vt:variant>
      <vt:variant>
        <vt:lpstr>Тема</vt:lpstr>
      </vt:variant>
      <vt:variant>
        <vt:i4>1</vt:i4>
      </vt:variant>
      <vt:variant>
        <vt:lpstr>Заголовки слайдів</vt:lpstr>
      </vt:variant>
      <vt:variant>
        <vt:i4>10</vt:i4>
      </vt:variant>
    </vt:vector>
  </HeadingPairs>
  <TitlesOfParts>
    <vt:vector size="16" baseType="lpstr">
      <vt:lpstr>Arial</vt:lpstr>
      <vt:lpstr>Calibri</vt:lpstr>
      <vt:lpstr>Calibri Light</vt:lpstr>
      <vt:lpstr>Gabriola</vt:lpstr>
      <vt:lpstr>Times New Roman</vt:lpstr>
      <vt:lpstr>Тема Office</vt:lpstr>
      <vt:lpstr>Навчальна практика в готелі «Allegra Balneo &amp; SPA» </vt:lpstr>
      <vt:lpstr>.</vt:lpstr>
      <vt:lpstr>.</vt:lpstr>
      <vt:lpstr>.</vt:lpstr>
      <vt:lpstr>.</vt:lpstr>
      <vt:lpstr>.</vt:lpstr>
      <vt:lpstr>.</vt:lpstr>
      <vt:lpstr>.</vt:lpstr>
      <vt:lpstr>.</vt:lpstr>
      <vt:lpst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Навчальна практика в готелі «Allegra Balneo &amp; SPA» </dc:title>
  <dc:creator>User</dc:creator>
  <cp:lastModifiedBy>User</cp:lastModifiedBy>
  <cp:revision>2</cp:revision>
  <dcterms:created xsi:type="dcterms:W3CDTF">2023-10-19T13:34:52Z</dcterms:created>
  <dcterms:modified xsi:type="dcterms:W3CDTF">2023-10-19T18:33:10Z</dcterms:modified>
</cp:coreProperties>
</file>